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56" r:id="rId4"/>
    <p:sldId id="258" r:id="rId5"/>
    <p:sldId id="259" r:id="rId6"/>
    <p:sldId id="268" r:id="rId7"/>
    <p:sldId id="271" r:id="rId8"/>
    <p:sldId id="269" r:id="rId9"/>
    <p:sldId id="27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CCFF"/>
    <a:srgbClr val="9999FF"/>
    <a:srgbClr val="33CCFF"/>
    <a:srgbClr val="3399FF"/>
    <a:srgbClr val="6666FF"/>
    <a:srgbClr val="3366FF"/>
    <a:srgbClr val="3333FF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E187DA-F2C4-409F-97FD-05A9E9F67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2397FD-B731-4489-BBA4-3B5F91246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6CBF83-2AC8-486B-920F-8F0E2408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0D22-BE5C-43FE-A657-AAEFDC7D7D21}" type="datetimeFigureOut">
              <a:rPr lang="zh-CN" altLang="en-US" smtClean="0"/>
              <a:t>2019/9/16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93084F-9A87-498F-A45A-62FADCAA6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12B2B2-C148-428E-8E84-C7E8ECF0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EBA8-0A6F-4CEC-8E4B-1C33752528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06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7CB12C-4610-4A27-9BC3-78BB2CAF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F2022C-EFDC-489B-B1CB-B307B2923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FCF780-9927-49CC-9A3F-C05F2C277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0D22-BE5C-43FE-A657-AAEFDC7D7D21}" type="datetimeFigureOut">
              <a:rPr lang="zh-CN" altLang="en-US" smtClean="0"/>
              <a:t>2019/9/16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8733A0-5CF1-40F2-9647-DAFD427C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0CBD70-3490-456D-961E-4D266A425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EBA8-0A6F-4CEC-8E4B-1C33752528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26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7D40CF5-C420-4A85-AFBD-4AE76A644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4A6C57C-E0A9-421D-B566-1BFD12D98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146877-B2EA-4C64-AE2C-588E4C9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0D22-BE5C-43FE-A657-AAEFDC7D7D21}" type="datetimeFigureOut">
              <a:rPr lang="zh-CN" altLang="en-US" smtClean="0"/>
              <a:t>2019/9/16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5327E2-FC15-43FA-A884-EA9035A0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526CB4-9AAC-407F-9039-1E1A68A1A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EBA8-0A6F-4CEC-8E4B-1C33752528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06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8BED5B-E271-48AF-A727-0F778032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09DFAD-8EC6-4E85-A76B-98C92EBA0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502B92-A44C-4185-8B02-A844E674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0D22-BE5C-43FE-A657-AAEFDC7D7D21}" type="datetimeFigureOut">
              <a:rPr lang="zh-CN" altLang="en-US" smtClean="0"/>
              <a:t>2019/9/16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1505C1-B3B2-4AC5-88A5-51581422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0B7120-BFF3-4301-A448-60454EE5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EBA8-0A6F-4CEC-8E4B-1C33752528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25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90893-3B50-4F9A-998F-A6E1C0A8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6D92AF-94ED-46C3-A990-5F128B3F8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4A1DFF-189B-4FC5-8798-6D7CCA5F7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0D22-BE5C-43FE-A657-AAEFDC7D7D21}" type="datetimeFigureOut">
              <a:rPr lang="zh-CN" altLang="en-US" smtClean="0"/>
              <a:t>2019/9/16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E005A9-1179-4E1D-8B13-EB0D57C94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F53EC1-2541-4E38-AB14-BE1DB7C7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EBA8-0A6F-4CEC-8E4B-1C33752528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67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405311-4355-48B5-A2D7-17414F9C7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7F5858-E692-4F36-BC52-59F419F17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F6B6BD-4037-42C5-9D07-3694BA473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BF0461E-7384-457A-81B1-54A4EA864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0D22-BE5C-43FE-A657-AAEFDC7D7D21}" type="datetimeFigureOut">
              <a:rPr lang="zh-CN" altLang="en-US" smtClean="0"/>
              <a:t>2019/9/16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B06966-00A2-429A-8DAA-DE426FB9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91DD3F-31A6-4A1F-8AAE-19E49168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EBA8-0A6F-4CEC-8E4B-1C33752528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75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ADD134-DE9B-4A3A-8DAF-45D11956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204F94-DC1F-47BF-BE9C-0EE541E99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0EA52F-44A3-4903-8232-CD6408DB2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6CF914C-B336-4C2F-A093-AEFF7AAAE8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8DAB9F-4A7A-4BDD-9E92-8362F8341C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69F64D5-FF9D-46A5-A323-D3819F4F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0D22-BE5C-43FE-A657-AAEFDC7D7D21}" type="datetimeFigureOut">
              <a:rPr lang="zh-CN" altLang="en-US" smtClean="0"/>
              <a:t>2019/9/16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0555248-7612-49EA-AA0F-3EA128DBB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2205AB0-6857-4EE6-9234-522827F5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EBA8-0A6F-4CEC-8E4B-1C33752528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82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C4FCA2-0A9D-4EC2-BEA0-66E805B0B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B7F211-B63A-4479-81CD-D97843F5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0D22-BE5C-43FE-A657-AAEFDC7D7D21}" type="datetimeFigureOut">
              <a:rPr lang="zh-CN" altLang="en-US" smtClean="0"/>
              <a:t>2019/9/16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43F2F5-5D90-4004-928B-EE938944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1CE6EC-4674-4207-A174-63DD917C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EBA8-0A6F-4CEC-8E4B-1C33752528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02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743CEA8-AD64-4482-8F4E-AE8188293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0D22-BE5C-43FE-A657-AAEFDC7D7D21}" type="datetimeFigureOut">
              <a:rPr lang="zh-CN" altLang="en-US" smtClean="0"/>
              <a:t>2019/9/16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AEAA087-D69B-4443-B1B5-DD9B863E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588509-70E7-4793-9D83-F060C294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EBA8-0A6F-4CEC-8E4B-1C33752528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528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F6233B-1311-4F5C-A9A1-99E2083F2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000C78-8B45-4314-BD6C-DCF3DD51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504E3F-1D2B-440D-A4C5-D3049467F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029553-1949-4E83-911D-C38D1EAC6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0D22-BE5C-43FE-A657-AAEFDC7D7D21}" type="datetimeFigureOut">
              <a:rPr lang="zh-CN" altLang="en-US" smtClean="0"/>
              <a:t>2019/9/16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D007DA-DAA5-47D7-AA77-345EC8C3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283393-4DA1-4C31-BF0F-C7ED8264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EBA8-0A6F-4CEC-8E4B-1C33752528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26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0FBA1F-EECD-497D-98F4-BA5278BAF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F165E33-7E8B-4B9B-8344-454439C92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328308-9253-48ED-971B-0E1DA5781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D366351-CF5C-49C9-A61D-DBDC92C8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0D22-BE5C-43FE-A657-AAEFDC7D7D21}" type="datetimeFigureOut">
              <a:rPr lang="zh-CN" altLang="en-US" smtClean="0"/>
              <a:t>2019/9/16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ED6AEA-1CA1-4EEE-ADE9-558DBD97D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6F6496-2E4D-4559-BAE1-F5AB0AD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EBA8-0A6F-4CEC-8E4B-1C33752528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38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5A2EA0B-977C-4913-A5A6-BE36C005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3C87A3-5812-4DA7-AB70-8317546D8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147969-C4D8-4593-A05F-749D7F1CA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10D22-BE5C-43FE-A657-AAEFDC7D7D21}" type="datetimeFigureOut">
              <a:rPr lang="zh-CN" altLang="en-US" smtClean="0"/>
              <a:t>2019/9/16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41C8E-A265-4E7B-AF9E-FD3B0A687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4C2701-2196-4643-923E-682A75871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EBA8-0A6F-4CEC-8E4B-1C337525288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53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5E06F1-E9DF-403E-B2F9-921B595C8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7048" y="1875100"/>
            <a:ext cx="5262979" cy="731146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zh-CN" altLang="en-US" sz="48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丹尼尔</a:t>
            </a:r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(</a:t>
            </a:r>
            <a:r>
              <a:rPr lang="zh-CN" altLang="en-US" sz="36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网名</a:t>
            </a:r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)/</a:t>
            </a:r>
            <a:r>
              <a:rPr lang="zh-CN" altLang="en-US" sz="4400" dirty="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邓兴上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067A390-2156-4F36-8C68-FADE7DA486CD}"/>
              </a:ext>
            </a:extLst>
          </p:cNvPr>
          <p:cNvSpPr txBox="1"/>
          <p:nvPr/>
        </p:nvSpPr>
        <p:spPr>
          <a:xfrm>
            <a:off x="2977048" y="3105834"/>
            <a:ext cx="526297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某外资企业关务物流经理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5ADC499-5258-434A-9B38-7384FEAFA1F0}"/>
              </a:ext>
            </a:extLst>
          </p:cNvPr>
          <p:cNvSpPr txBox="1"/>
          <p:nvPr/>
        </p:nvSpPr>
        <p:spPr>
          <a:xfrm>
            <a:off x="2977048" y="4119056"/>
            <a:ext cx="5262979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关务</a:t>
            </a:r>
            <a:r>
              <a:rPr lang="en-US" altLang="zh-CN" dirty="0"/>
              <a:t>, </a:t>
            </a:r>
            <a:r>
              <a:rPr lang="zh-CN" altLang="en-US" dirty="0"/>
              <a:t>物流</a:t>
            </a:r>
            <a:r>
              <a:rPr lang="en-US" altLang="zh-CN" dirty="0"/>
              <a:t>, </a:t>
            </a:r>
            <a:r>
              <a:rPr lang="zh-CN" altLang="en-US" dirty="0"/>
              <a:t>仓库工作</a:t>
            </a:r>
            <a:r>
              <a:rPr lang="en-US" altLang="zh-CN" dirty="0"/>
              <a:t>15</a:t>
            </a:r>
            <a:r>
              <a:rPr lang="zh-CN" altLang="en-US" dirty="0"/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2572329848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F8553BC2-0F66-4582-80F2-7BEAC848F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289" y="176548"/>
            <a:ext cx="9342775" cy="656160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5F35518-7309-4A76-AA10-1C893715D757}"/>
              </a:ext>
            </a:extLst>
          </p:cNvPr>
          <p:cNvSpPr txBox="1"/>
          <p:nvPr/>
        </p:nvSpPr>
        <p:spPr>
          <a:xfrm>
            <a:off x="8386593" y="635373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2007</a:t>
            </a:r>
            <a:r>
              <a:rPr lang="zh-CN" altLang="en-US" dirty="0">
                <a:solidFill>
                  <a:schemeClr val="bg1"/>
                </a:solidFill>
              </a:rPr>
              <a:t>年关务水友线下聚会</a:t>
            </a:r>
          </a:p>
        </p:txBody>
      </p:sp>
    </p:spTree>
    <p:extLst>
      <p:ext uri="{BB962C8B-B14F-4D97-AF65-F5344CB8AC3E}">
        <p14:creationId xmlns:p14="http://schemas.microsoft.com/office/powerpoint/2010/main" val="356186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2AEE5B8-3F2E-4999-B449-C9F101BE8FD8}"/>
              </a:ext>
            </a:extLst>
          </p:cNvPr>
          <p:cNvSpPr txBox="1"/>
          <p:nvPr/>
        </p:nvSpPr>
        <p:spPr>
          <a:xfrm>
            <a:off x="1436781" y="3811147"/>
            <a:ext cx="203132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纸质手册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E9AD8C6-3ECF-43C8-8FFA-6790E8A96C0A}"/>
              </a:ext>
            </a:extLst>
          </p:cNvPr>
          <p:cNvSpPr txBox="1"/>
          <p:nvPr/>
        </p:nvSpPr>
        <p:spPr>
          <a:xfrm>
            <a:off x="3622853" y="3811147"/>
            <a:ext cx="249299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电子化手册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2AA18EB-48CA-4A46-9C9D-1DB036D04CEF}"/>
              </a:ext>
            </a:extLst>
          </p:cNvPr>
          <p:cNvSpPr txBox="1"/>
          <p:nvPr/>
        </p:nvSpPr>
        <p:spPr>
          <a:xfrm>
            <a:off x="6270590" y="3811147"/>
            <a:ext cx="249299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无纸化手册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A8DFB7E-2B27-4604-99BD-87FDF9CCA4C7}"/>
              </a:ext>
            </a:extLst>
          </p:cNvPr>
          <p:cNvSpPr txBox="1"/>
          <p:nvPr/>
        </p:nvSpPr>
        <p:spPr>
          <a:xfrm>
            <a:off x="8918326" y="3811147"/>
            <a:ext cx="203132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电子账册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409E3E8-C6DC-4F65-84D8-EA111A511B4B}"/>
              </a:ext>
            </a:extLst>
          </p:cNvPr>
          <p:cNvSpPr txBox="1"/>
          <p:nvPr/>
        </p:nvSpPr>
        <p:spPr>
          <a:xfrm>
            <a:off x="1436781" y="2179250"/>
            <a:ext cx="203132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加工贸易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0418755-433A-4703-9A81-FAED2A89AAB7}"/>
              </a:ext>
            </a:extLst>
          </p:cNvPr>
          <p:cNvSpPr txBox="1"/>
          <p:nvPr/>
        </p:nvSpPr>
        <p:spPr>
          <a:xfrm>
            <a:off x="5177553" y="2179250"/>
            <a:ext cx="203132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贸易业务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CA16FCC-0ED6-4583-8C05-53B69922EC6A}"/>
              </a:ext>
            </a:extLst>
          </p:cNvPr>
          <p:cNvSpPr txBox="1"/>
          <p:nvPr/>
        </p:nvSpPr>
        <p:spPr>
          <a:xfrm>
            <a:off x="8918326" y="2179250"/>
            <a:ext cx="203132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维修业务</a:t>
            </a:r>
          </a:p>
        </p:txBody>
      </p:sp>
    </p:spTree>
    <p:extLst>
      <p:ext uri="{BB962C8B-B14F-4D97-AF65-F5344CB8AC3E}">
        <p14:creationId xmlns:p14="http://schemas.microsoft.com/office/powerpoint/2010/main" val="2763094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>
            <a:extLst>
              <a:ext uri="{FF2B5EF4-FFF2-40B4-BE49-F238E27FC236}">
                <a16:creationId xmlns:a16="http://schemas.microsoft.com/office/drawing/2014/main" id="{D1826D77-A8DE-405D-B90C-174B18878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0658" y="2884235"/>
            <a:ext cx="5130683" cy="1089529"/>
          </a:xfr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altLang="zh-CN" sz="7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AEO</a:t>
            </a:r>
            <a:r>
              <a:rPr lang="zh-CN" altLang="en-US" sz="6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经验分享</a:t>
            </a:r>
          </a:p>
        </p:txBody>
      </p:sp>
    </p:spTree>
    <p:extLst>
      <p:ext uri="{BB962C8B-B14F-4D97-AF65-F5344CB8AC3E}">
        <p14:creationId xmlns:p14="http://schemas.microsoft.com/office/powerpoint/2010/main" val="1891823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E68BA223-DAA8-4E8E-8B14-7D79A7EE2276}"/>
              </a:ext>
            </a:extLst>
          </p:cNvPr>
          <p:cNvSpPr txBox="1"/>
          <p:nvPr/>
        </p:nvSpPr>
        <p:spPr>
          <a:xfrm>
            <a:off x="2149227" y="2757732"/>
            <a:ext cx="2031325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心路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B472865-9D87-4769-9FF8-A9DB04DD0BED}"/>
              </a:ext>
            </a:extLst>
          </p:cNvPr>
          <p:cNvSpPr txBox="1"/>
          <p:nvPr/>
        </p:nvSpPr>
        <p:spPr>
          <a:xfrm>
            <a:off x="8011447" y="2757731"/>
            <a:ext cx="2031325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获得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8FE4008-3E88-43CD-A2FF-6535312260F0}"/>
              </a:ext>
            </a:extLst>
          </p:cNvPr>
          <p:cNvSpPr txBox="1"/>
          <p:nvPr/>
        </p:nvSpPr>
        <p:spPr>
          <a:xfrm>
            <a:off x="5080337" y="2757731"/>
            <a:ext cx="2031325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付出</a:t>
            </a:r>
          </a:p>
        </p:txBody>
      </p:sp>
    </p:spTree>
    <p:extLst>
      <p:ext uri="{BB962C8B-B14F-4D97-AF65-F5344CB8AC3E}">
        <p14:creationId xmlns:p14="http://schemas.microsoft.com/office/powerpoint/2010/main" val="3565849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E68BA223-DAA8-4E8E-8B14-7D79A7EE2276}"/>
              </a:ext>
            </a:extLst>
          </p:cNvPr>
          <p:cNvSpPr txBox="1"/>
          <p:nvPr/>
        </p:nvSpPr>
        <p:spPr>
          <a:xfrm>
            <a:off x="5080337" y="2780063"/>
            <a:ext cx="2031325" cy="10895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心路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0EC4032-EE65-4176-9985-4F192B70CBC2}"/>
              </a:ext>
            </a:extLst>
          </p:cNvPr>
          <p:cNvSpPr txBox="1"/>
          <p:nvPr/>
        </p:nvSpPr>
        <p:spPr>
          <a:xfrm>
            <a:off x="8871962" y="2780063"/>
            <a:ext cx="2970836" cy="1089529"/>
          </a:xfrm>
          <a:prstGeom prst="rect">
            <a:avLst/>
          </a:prstGeom>
          <a:solidFill>
            <a:srgbClr val="848484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zh-CN" altLang="en-US" dirty="0"/>
              <a:t>无用论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6086A01-C883-4B02-819E-34F14855E92B}"/>
              </a:ext>
            </a:extLst>
          </p:cNvPr>
          <p:cNvSpPr txBox="1"/>
          <p:nvPr/>
        </p:nvSpPr>
        <p:spPr>
          <a:xfrm>
            <a:off x="7469529" y="1681825"/>
            <a:ext cx="2970836" cy="1089529"/>
          </a:xfrm>
          <a:prstGeom prst="rect">
            <a:avLst/>
          </a:prstGeom>
          <a:solidFill>
            <a:srgbClr val="929292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zh-CN" altLang="en-US" dirty="0"/>
              <a:t>怀疑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C8C0ACB-9128-4C37-9D08-886E073C64E4}"/>
              </a:ext>
            </a:extLst>
          </p:cNvPr>
          <p:cNvSpPr txBox="1"/>
          <p:nvPr/>
        </p:nvSpPr>
        <p:spPr>
          <a:xfrm>
            <a:off x="3339801" y="4976539"/>
            <a:ext cx="5005546" cy="1089529"/>
          </a:xfrm>
          <a:prstGeom prst="rect">
            <a:avLst/>
          </a:prstGeom>
          <a:solidFill>
            <a:srgbClr val="696969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zh-CN" altLang="en-US" dirty="0"/>
              <a:t>解读、理解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D5756C3-B1E7-431A-90BA-74514854D328}"/>
              </a:ext>
            </a:extLst>
          </p:cNvPr>
          <p:cNvSpPr txBox="1"/>
          <p:nvPr/>
        </p:nvSpPr>
        <p:spPr>
          <a:xfrm>
            <a:off x="2103714" y="3878301"/>
            <a:ext cx="2618756" cy="1089529"/>
          </a:xfrm>
          <a:prstGeom prst="rect">
            <a:avLst/>
          </a:prstGeom>
          <a:solidFill>
            <a:srgbClr val="4D4D4D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zh-CN" altLang="en-US" dirty="0"/>
              <a:t>改善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86C9B7B-1ABE-4363-AADF-946CAF1A6AE8}"/>
              </a:ext>
            </a:extLst>
          </p:cNvPr>
          <p:cNvSpPr txBox="1"/>
          <p:nvPr/>
        </p:nvSpPr>
        <p:spPr>
          <a:xfrm>
            <a:off x="343414" y="2780063"/>
            <a:ext cx="3100023" cy="1089529"/>
          </a:xfrm>
          <a:prstGeom prst="rect">
            <a:avLst/>
          </a:prstGeom>
          <a:solidFill>
            <a:srgbClr val="3D3D3D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zh-CN" altLang="en-US" dirty="0"/>
              <a:t>开心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BD49AA6-C7D9-43F7-AA81-9AC80B304251}"/>
              </a:ext>
            </a:extLst>
          </p:cNvPr>
          <p:cNvSpPr txBox="1"/>
          <p:nvPr/>
        </p:nvSpPr>
        <p:spPr>
          <a:xfrm>
            <a:off x="2103714" y="1681825"/>
            <a:ext cx="2618757" cy="10895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zh-CN" altLang="en-US" dirty="0"/>
              <a:t>舒心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193EFB4-EECF-4F9A-9D06-42E1AF08BAAF}"/>
              </a:ext>
            </a:extLst>
          </p:cNvPr>
          <p:cNvSpPr txBox="1"/>
          <p:nvPr/>
        </p:nvSpPr>
        <p:spPr>
          <a:xfrm>
            <a:off x="3456513" y="583587"/>
            <a:ext cx="4888834" cy="1089529"/>
          </a:xfrm>
          <a:prstGeom prst="rect">
            <a:avLst/>
          </a:prstGeom>
          <a:solidFill>
            <a:srgbClr val="A9A9A9"/>
          </a:solidFill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要求高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942B83B-95C6-48D8-9AD1-89EB315F6052}"/>
              </a:ext>
            </a:extLst>
          </p:cNvPr>
          <p:cNvSpPr txBox="1"/>
          <p:nvPr/>
        </p:nvSpPr>
        <p:spPr>
          <a:xfrm>
            <a:off x="7469528" y="3878301"/>
            <a:ext cx="2970837" cy="1089529"/>
          </a:xfrm>
          <a:prstGeom prst="rect">
            <a:avLst/>
          </a:prstGeom>
          <a:solidFill>
            <a:srgbClr val="777777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zh-CN" altLang="en-US" dirty="0"/>
              <a:t>累、烦</a:t>
            </a:r>
          </a:p>
        </p:txBody>
      </p:sp>
    </p:spTree>
    <p:extLst>
      <p:ext uri="{BB962C8B-B14F-4D97-AF65-F5344CB8AC3E}">
        <p14:creationId xmlns:p14="http://schemas.microsoft.com/office/powerpoint/2010/main" val="332164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E68BA223-DAA8-4E8E-8B14-7D79A7EE2276}"/>
              </a:ext>
            </a:extLst>
          </p:cNvPr>
          <p:cNvSpPr txBox="1"/>
          <p:nvPr/>
        </p:nvSpPr>
        <p:spPr>
          <a:xfrm>
            <a:off x="5080337" y="2780063"/>
            <a:ext cx="2031325" cy="10895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付出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0EC4032-EE65-4176-9985-4F192B70CBC2}"/>
              </a:ext>
            </a:extLst>
          </p:cNvPr>
          <p:cNvSpPr txBox="1"/>
          <p:nvPr/>
        </p:nvSpPr>
        <p:spPr>
          <a:xfrm>
            <a:off x="8871962" y="2780063"/>
            <a:ext cx="2970836" cy="1089529"/>
          </a:xfrm>
          <a:prstGeom prst="rect">
            <a:avLst/>
          </a:prstGeom>
          <a:solidFill>
            <a:srgbClr val="848484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zh-CN" altLang="en-US" dirty="0"/>
              <a:t>宣导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6086A01-C883-4B02-819E-34F14855E92B}"/>
              </a:ext>
            </a:extLst>
          </p:cNvPr>
          <p:cNvSpPr txBox="1"/>
          <p:nvPr/>
        </p:nvSpPr>
        <p:spPr>
          <a:xfrm>
            <a:off x="7469529" y="1681825"/>
            <a:ext cx="2970836" cy="1089529"/>
          </a:xfrm>
          <a:prstGeom prst="rect">
            <a:avLst/>
          </a:prstGeom>
          <a:solidFill>
            <a:srgbClr val="929292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zh-CN" altLang="en-US" dirty="0"/>
              <a:t>会议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C8C0ACB-9128-4C37-9D08-886E073C64E4}"/>
              </a:ext>
            </a:extLst>
          </p:cNvPr>
          <p:cNvSpPr txBox="1"/>
          <p:nvPr/>
        </p:nvSpPr>
        <p:spPr>
          <a:xfrm>
            <a:off x="3339801" y="4976539"/>
            <a:ext cx="5005546" cy="1089529"/>
          </a:xfrm>
          <a:prstGeom prst="rect">
            <a:avLst/>
          </a:prstGeom>
          <a:solidFill>
            <a:srgbClr val="696969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zh-CN" altLang="en-US" dirty="0"/>
              <a:t>部门推进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D5756C3-B1E7-431A-90BA-74514854D328}"/>
              </a:ext>
            </a:extLst>
          </p:cNvPr>
          <p:cNvSpPr txBox="1"/>
          <p:nvPr/>
        </p:nvSpPr>
        <p:spPr>
          <a:xfrm>
            <a:off x="2103714" y="3878301"/>
            <a:ext cx="2618756" cy="1089529"/>
          </a:xfrm>
          <a:prstGeom prst="rect">
            <a:avLst/>
          </a:prstGeom>
          <a:solidFill>
            <a:srgbClr val="4D4D4D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zh-CN" altLang="en-US" dirty="0"/>
              <a:t>改善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86C9B7B-1ABE-4363-AADF-946CAF1A6AE8}"/>
              </a:ext>
            </a:extLst>
          </p:cNvPr>
          <p:cNvSpPr txBox="1"/>
          <p:nvPr/>
        </p:nvSpPr>
        <p:spPr>
          <a:xfrm>
            <a:off x="343414" y="2780063"/>
            <a:ext cx="3100023" cy="1089529"/>
          </a:xfrm>
          <a:prstGeom prst="rect">
            <a:avLst/>
          </a:prstGeom>
          <a:solidFill>
            <a:srgbClr val="3D3D3D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zh-CN" altLang="en-US" dirty="0"/>
              <a:t>协调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BD49AA6-C7D9-43F7-AA81-9AC80B304251}"/>
              </a:ext>
            </a:extLst>
          </p:cNvPr>
          <p:cNvSpPr txBox="1"/>
          <p:nvPr/>
        </p:nvSpPr>
        <p:spPr>
          <a:xfrm>
            <a:off x="2103714" y="1681825"/>
            <a:ext cx="2618757" cy="10895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zh-CN" altLang="en-US" dirty="0"/>
              <a:t>合作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193EFB4-EECF-4F9A-9D06-42E1AF08BAAF}"/>
              </a:ext>
            </a:extLst>
          </p:cNvPr>
          <p:cNvSpPr txBox="1"/>
          <p:nvPr/>
        </p:nvSpPr>
        <p:spPr>
          <a:xfrm>
            <a:off x="3456513" y="583587"/>
            <a:ext cx="4888834" cy="1089529"/>
          </a:xfrm>
          <a:prstGeom prst="rect">
            <a:avLst/>
          </a:prstGeom>
          <a:solidFill>
            <a:srgbClr val="A9A9A9"/>
          </a:solidFill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理解条款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942B83B-95C6-48D8-9AD1-89EB315F6052}"/>
              </a:ext>
            </a:extLst>
          </p:cNvPr>
          <p:cNvSpPr txBox="1"/>
          <p:nvPr/>
        </p:nvSpPr>
        <p:spPr>
          <a:xfrm>
            <a:off x="7469528" y="3878301"/>
            <a:ext cx="2970837" cy="1089529"/>
          </a:xfrm>
          <a:prstGeom prst="rect">
            <a:avLst/>
          </a:prstGeom>
          <a:solidFill>
            <a:srgbClr val="777777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zh-CN" altLang="en-US" dirty="0"/>
              <a:t>进度</a:t>
            </a:r>
          </a:p>
        </p:txBody>
      </p:sp>
    </p:spTree>
    <p:extLst>
      <p:ext uri="{BB962C8B-B14F-4D97-AF65-F5344CB8AC3E}">
        <p14:creationId xmlns:p14="http://schemas.microsoft.com/office/powerpoint/2010/main" val="47378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E68BA223-DAA8-4E8E-8B14-7D79A7EE2276}"/>
              </a:ext>
            </a:extLst>
          </p:cNvPr>
          <p:cNvSpPr txBox="1"/>
          <p:nvPr/>
        </p:nvSpPr>
        <p:spPr>
          <a:xfrm>
            <a:off x="5080337" y="2780063"/>
            <a:ext cx="2031325" cy="10895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获得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0EC4032-EE65-4176-9985-4F192B70CBC2}"/>
              </a:ext>
            </a:extLst>
          </p:cNvPr>
          <p:cNvSpPr txBox="1"/>
          <p:nvPr/>
        </p:nvSpPr>
        <p:spPr>
          <a:xfrm>
            <a:off x="8871962" y="2780063"/>
            <a:ext cx="2970836" cy="1089529"/>
          </a:xfrm>
          <a:prstGeom prst="rect">
            <a:avLst/>
          </a:prstGeom>
          <a:solidFill>
            <a:srgbClr val="848484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zh-CN" altLang="en-US" dirty="0"/>
              <a:t>流程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6086A01-C883-4B02-819E-34F14855E92B}"/>
              </a:ext>
            </a:extLst>
          </p:cNvPr>
          <p:cNvSpPr txBox="1"/>
          <p:nvPr/>
        </p:nvSpPr>
        <p:spPr>
          <a:xfrm>
            <a:off x="7469529" y="1681825"/>
            <a:ext cx="2970836" cy="1089529"/>
          </a:xfrm>
          <a:prstGeom prst="rect">
            <a:avLst/>
          </a:prstGeom>
          <a:solidFill>
            <a:srgbClr val="929292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zh-CN" altLang="en-US" dirty="0"/>
              <a:t>制度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C8C0ACB-9128-4C37-9D08-886E073C64E4}"/>
              </a:ext>
            </a:extLst>
          </p:cNvPr>
          <p:cNvSpPr txBox="1"/>
          <p:nvPr/>
        </p:nvSpPr>
        <p:spPr>
          <a:xfrm>
            <a:off x="3339801" y="4976539"/>
            <a:ext cx="5005546" cy="1089529"/>
          </a:xfrm>
          <a:prstGeom prst="rect">
            <a:avLst/>
          </a:prstGeom>
          <a:solidFill>
            <a:srgbClr val="696969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zh-CN" altLang="en-US" dirty="0"/>
              <a:t>部门协作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D5756C3-B1E7-431A-90BA-74514854D328}"/>
              </a:ext>
            </a:extLst>
          </p:cNvPr>
          <p:cNvSpPr txBox="1"/>
          <p:nvPr/>
        </p:nvSpPr>
        <p:spPr>
          <a:xfrm>
            <a:off x="2103714" y="3878301"/>
            <a:ext cx="2618756" cy="1089529"/>
          </a:xfrm>
          <a:prstGeom prst="rect">
            <a:avLst/>
          </a:prstGeom>
          <a:solidFill>
            <a:srgbClr val="4D4D4D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zh-CN" altLang="en-US" dirty="0"/>
              <a:t>严谨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86C9B7B-1ABE-4363-AADF-946CAF1A6AE8}"/>
              </a:ext>
            </a:extLst>
          </p:cNvPr>
          <p:cNvSpPr txBox="1"/>
          <p:nvPr/>
        </p:nvSpPr>
        <p:spPr>
          <a:xfrm>
            <a:off x="343414" y="2780063"/>
            <a:ext cx="3100023" cy="1089529"/>
          </a:xfrm>
          <a:prstGeom prst="rect">
            <a:avLst/>
          </a:prstGeom>
          <a:solidFill>
            <a:srgbClr val="3D3D3D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zh-CN" altLang="en-US" dirty="0"/>
              <a:t>商誉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BD49AA6-C7D9-43F7-AA81-9AC80B304251}"/>
              </a:ext>
            </a:extLst>
          </p:cNvPr>
          <p:cNvSpPr txBox="1"/>
          <p:nvPr/>
        </p:nvSpPr>
        <p:spPr>
          <a:xfrm>
            <a:off x="2103714" y="1681825"/>
            <a:ext cx="2618757" cy="10895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zh-CN" altLang="en-US" dirty="0"/>
              <a:t>能力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193EFB4-EECF-4F9A-9D06-42E1AF08BAAF}"/>
              </a:ext>
            </a:extLst>
          </p:cNvPr>
          <p:cNvSpPr txBox="1"/>
          <p:nvPr/>
        </p:nvSpPr>
        <p:spPr>
          <a:xfrm>
            <a:off x="3456513" y="583587"/>
            <a:ext cx="4888834" cy="1089529"/>
          </a:xfrm>
          <a:prstGeom prst="rect">
            <a:avLst/>
          </a:prstGeom>
          <a:solidFill>
            <a:srgbClr val="A9A9A9"/>
          </a:solidFill>
        </p:spPr>
        <p:txBody>
          <a:bodyPr vert="horz" wrap="square" lIns="91440" tIns="45720" rIns="91440" bIns="45720" rtlCol="0" anchor="b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zh-CN" altLang="en-US" dirty="0"/>
              <a:t>规范作业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942B83B-95C6-48D8-9AD1-89EB315F6052}"/>
              </a:ext>
            </a:extLst>
          </p:cNvPr>
          <p:cNvSpPr txBox="1"/>
          <p:nvPr/>
        </p:nvSpPr>
        <p:spPr>
          <a:xfrm>
            <a:off x="7469528" y="3878301"/>
            <a:ext cx="2970837" cy="1089529"/>
          </a:xfrm>
          <a:prstGeom prst="rect">
            <a:avLst/>
          </a:prstGeom>
          <a:solidFill>
            <a:srgbClr val="777777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zh-CN" altLang="en-US" dirty="0"/>
              <a:t>风险</a:t>
            </a:r>
          </a:p>
        </p:txBody>
      </p:sp>
    </p:spTree>
    <p:extLst>
      <p:ext uri="{BB962C8B-B14F-4D97-AF65-F5344CB8AC3E}">
        <p14:creationId xmlns:p14="http://schemas.microsoft.com/office/powerpoint/2010/main" val="138390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7493E3B-7FE3-4652-9F25-5DF5811D95D6}"/>
              </a:ext>
            </a:extLst>
          </p:cNvPr>
          <p:cNvSpPr txBox="1"/>
          <p:nvPr/>
        </p:nvSpPr>
        <p:spPr>
          <a:xfrm>
            <a:off x="4749221" y="2614434"/>
            <a:ext cx="2332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谢谢</a:t>
            </a:r>
            <a:r>
              <a:rPr lang="en-US" altLang="zh-CN" sz="72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zh-CN" altLang="en-US" sz="72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690E9E5-E3A5-4031-AC86-93FFD9E7DBC5}"/>
              </a:ext>
            </a:extLst>
          </p:cNvPr>
          <p:cNvSpPr txBox="1"/>
          <p:nvPr/>
        </p:nvSpPr>
        <p:spPr>
          <a:xfrm>
            <a:off x="4564316" y="2669833"/>
            <a:ext cx="3063367" cy="10895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720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zh-CN" altLang="en-US"/>
              <a:t>谢谢</a:t>
            </a:r>
            <a:r>
              <a:rPr lang="en-US" altLang="zh-CN" dirty="0"/>
              <a:t>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539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97</Words>
  <Application>Microsoft Office PowerPoint</Application>
  <PresentationFormat>宽屏</PresentationFormat>
  <Paragraphs>44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等线 Light</vt:lpstr>
      <vt:lpstr>Arial</vt:lpstr>
      <vt:lpstr>Calibri</vt:lpstr>
      <vt:lpstr>Calibri Light</vt:lpstr>
      <vt:lpstr>Office 主题​​</vt:lpstr>
      <vt:lpstr>丹尼尔(网名)/邓兴上</vt:lpstr>
      <vt:lpstr>PowerPoint 演示文稿</vt:lpstr>
      <vt:lpstr>PowerPoint 演示文稿</vt:lpstr>
      <vt:lpstr>AEO经验分享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Daniel Deng</dc:title>
  <dc:creator>Deng, Daniel</dc:creator>
  <cp:lastModifiedBy>Deng, Daniel</cp:lastModifiedBy>
  <cp:revision>18</cp:revision>
  <dcterms:created xsi:type="dcterms:W3CDTF">2019-09-06T06:42:29Z</dcterms:created>
  <dcterms:modified xsi:type="dcterms:W3CDTF">2019-09-16T04:11:56Z</dcterms:modified>
</cp:coreProperties>
</file>