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2D7D4E-C1E9-468E-8399-55BAF2A95CA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18EC990-5FC9-45D4-B2C6-A7B5821B0DE9}">
      <dgm:prSet phldrT="[文本]"/>
      <dgm:spPr/>
      <dgm:t>
        <a:bodyPr/>
        <a:lstStyle/>
        <a:p>
          <a:r>
            <a:rPr lang="zh-CN" altLang="en-US" dirty="0" smtClean="0"/>
            <a:t>商品归类是什么</a:t>
          </a:r>
          <a:endParaRPr lang="zh-CN" altLang="en-US" dirty="0"/>
        </a:p>
      </dgm:t>
    </dgm:pt>
    <dgm:pt modelId="{7000F7B5-9540-480A-9620-91911812768C}" type="parTrans" cxnId="{A35B4FB6-721C-4E70-90A9-C53AAFB24281}">
      <dgm:prSet/>
      <dgm:spPr/>
      <dgm:t>
        <a:bodyPr/>
        <a:lstStyle/>
        <a:p>
          <a:endParaRPr lang="zh-CN" altLang="en-US"/>
        </a:p>
      </dgm:t>
    </dgm:pt>
    <dgm:pt modelId="{B256610C-36ED-447B-9BBD-48E32DDB01D0}" type="sibTrans" cxnId="{A35B4FB6-721C-4E70-90A9-C53AAFB24281}">
      <dgm:prSet/>
      <dgm:spPr/>
      <dgm:t>
        <a:bodyPr/>
        <a:lstStyle/>
        <a:p>
          <a:endParaRPr lang="zh-CN" altLang="en-US"/>
        </a:p>
      </dgm:t>
    </dgm:pt>
    <dgm:pt modelId="{F1B36444-B70E-40A3-98BD-D20F3EA114CF}">
      <dgm:prSet phldrT="[文本]"/>
      <dgm:spPr/>
      <dgm:t>
        <a:bodyPr/>
        <a:lstStyle/>
        <a:p>
          <a:r>
            <a:rPr lang="zh-CN" altLang="en-US" dirty="0" smtClean="0"/>
            <a:t>商品归类的重要性</a:t>
          </a:r>
          <a:endParaRPr lang="zh-CN" altLang="en-US" dirty="0"/>
        </a:p>
      </dgm:t>
    </dgm:pt>
    <dgm:pt modelId="{96C48097-060C-4DD5-B62C-342BAA21407D}" type="parTrans" cxnId="{FCC2077C-17ED-4E9A-AC11-1EC02E9B6799}">
      <dgm:prSet/>
      <dgm:spPr/>
      <dgm:t>
        <a:bodyPr/>
        <a:lstStyle/>
        <a:p>
          <a:endParaRPr lang="zh-CN" altLang="en-US"/>
        </a:p>
      </dgm:t>
    </dgm:pt>
    <dgm:pt modelId="{175EEE2B-DA57-4B2C-9DFA-78384CA767A4}" type="sibTrans" cxnId="{FCC2077C-17ED-4E9A-AC11-1EC02E9B6799}">
      <dgm:prSet/>
      <dgm:spPr/>
      <dgm:t>
        <a:bodyPr/>
        <a:lstStyle/>
        <a:p>
          <a:endParaRPr lang="zh-CN" altLang="en-US"/>
        </a:p>
      </dgm:t>
    </dgm:pt>
    <dgm:pt modelId="{81DD1397-9349-4254-A0FB-6865B3520810}">
      <dgm:prSet phldrT="[文本]"/>
      <dgm:spPr/>
      <dgm:t>
        <a:bodyPr/>
        <a:lstStyle/>
        <a:p>
          <a:r>
            <a:rPr lang="zh-CN" altLang="en-US" dirty="0" smtClean="0"/>
            <a:t>商品归类如何确定</a:t>
          </a:r>
          <a:endParaRPr lang="zh-CN" altLang="en-US" dirty="0"/>
        </a:p>
      </dgm:t>
    </dgm:pt>
    <dgm:pt modelId="{B6D7363B-004C-4504-8191-FB0B038A1F1F}" type="parTrans" cxnId="{898500CB-5EB5-46B8-87FD-8352A2E4863D}">
      <dgm:prSet/>
      <dgm:spPr/>
      <dgm:t>
        <a:bodyPr/>
        <a:lstStyle/>
        <a:p>
          <a:endParaRPr lang="zh-CN" altLang="en-US"/>
        </a:p>
      </dgm:t>
    </dgm:pt>
    <dgm:pt modelId="{0B62DFC7-69C9-4A40-B4A3-F18E6E82136E}" type="sibTrans" cxnId="{898500CB-5EB5-46B8-87FD-8352A2E4863D}">
      <dgm:prSet/>
      <dgm:spPr/>
      <dgm:t>
        <a:bodyPr/>
        <a:lstStyle/>
        <a:p>
          <a:endParaRPr lang="zh-CN" altLang="en-US"/>
        </a:p>
      </dgm:t>
    </dgm:pt>
    <dgm:pt modelId="{31502A68-9175-4103-802B-D05744DF4CF9}">
      <dgm:prSet phldrT="[文本]"/>
      <dgm:spPr/>
      <dgm:t>
        <a:bodyPr/>
        <a:lstStyle/>
        <a:p>
          <a:endParaRPr lang="zh-CN" altLang="en-US" dirty="0"/>
        </a:p>
      </dgm:t>
    </dgm:pt>
    <dgm:pt modelId="{9C45FB11-C1AC-46A9-8C50-4D6F9386F2CF}" type="parTrans" cxnId="{006C3657-E8CC-4EE7-9470-9099202902B7}">
      <dgm:prSet/>
      <dgm:spPr/>
      <dgm:t>
        <a:bodyPr/>
        <a:lstStyle/>
        <a:p>
          <a:endParaRPr lang="zh-CN" altLang="en-US"/>
        </a:p>
      </dgm:t>
    </dgm:pt>
    <dgm:pt modelId="{6F62A0E6-2267-4BBA-955E-07F74BB94980}" type="sibTrans" cxnId="{006C3657-E8CC-4EE7-9470-9099202902B7}">
      <dgm:prSet/>
      <dgm:spPr/>
      <dgm:t>
        <a:bodyPr/>
        <a:lstStyle/>
        <a:p>
          <a:endParaRPr lang="zh-CN" altLang="en-US"/>
        </a:p>
      </dgm:t>
    </dgm:pt>
    <dgm:pt modelId="{29821A88-5D3F-4880-B035-88048B019A58}">
      <dgm:prSet phldrT="[文本]"/>
      <dgm:spPr/>
      <dgm:t>
        <a:bodyPr/>
        <a:lstStyle/>
        <a:p>
          <a:r>
            <a:rPr lang="zh-CN" altLang="en-US" dirty="0" smtClean="0"/>
            <a:t>商品归类现状</a:t>
          </a:r>
          <a:endParaRPr lang="zh-CN" altLang="en-US" dirty="0"/>
        </a:p>
      </dgm:t>
    </dgm:pt>
    <dgm:pt modelId="{F9687921-ED7F-4223-8208-87CD3A2D8898}" type="parTrans" cxnId="{EA204105-787F-4D76-BA1E-E947D73E1F9D}">
      <dgm:prSet/>
      <dgm:spPr/>
      <dgm:t>
        <a:bodyPr/>
        <a:lstStyle/>
        <a:p>
          <a:endParaRPr lang="zh-CN" altLang="en-US"/>
        </a:p>
      </dgm:t>
    </dgm:pt>
    <dgm:pt modelId="{02DC5A54-4277-4D8F-A200-63F5316F2CF0}" type="sibTrans" cxnId="{EA204105-787F-4D76-BA1E-E947D73E1F9D}">
      <dgm:prSet/>
      <dgm:spPr/>
      <dgm:t>
        <a:bodyPr/>
        <a:lstStyle/>
        <a:p>
          <a:endParaRPr lang="zh-CN" altLang="en-US"/>
        </a:p>
      </dgm:t>
    </dgm:pt>
    <dgm:pt modelId="{ABAEE3B0-A78F-484F-8AB8-49B0D8C8B808}">
      <dgm:prSet phldrT="[文本]"/>
      <dgm:spPr/>
      <dgm:t>
        <a:bodyPr/>
        <a:lstStyle/>
        <a:p>
          <a:r>
            <a:rPr lang="zh-CN" altLang="en-US" dirty="0" smtClean="0"/>
            <a:t>如何做好商品</a:t>
          </a:r>
          <a:r>
            <a:rPr lang="zh-CN" altLang="en-US" dirty="0" smtClean="0"/>
            <a:t>归类工作</a:t>
          </a:r>
          <a:endParaRPr lang="zh-CN" altLang="en-US" dirty="0"/>
        </a:p>
      </dgm:t>
    </dgm:pt>
    <dgm:pt modelId="{69FE68D3-299C-45C2-A877-68CD20746C80}" type="parTrans" cxnId="{25BBFFBB-2C03-4C7D-9A39-6D874D8EA4A9}">
      <dgm:prSet/>
      <dgm:spPr/>
      <dgm:t>
        <a:bodyPr/>
        <a:lstStyle/>
        <a:p>
          <a:endParaRPr lang="zh-CN" altLang="en-US"/>
        </a:p>
      </dgm:t>
    </dgm:pt>
    <dgm:pt modelId="{FBFCF5D3-E481-4B3C-9764-5F4235050314}" type="sibTrans" cxnId="{25BBFFBB-2C03-4C7D-9A39-6D874D8EA4A9}">
      <dgm:prSet/>
      <dgm:spPr/>
      <dgm:t>
        <a:bodyPr/>
        <a:lstStyle/>
        <a:p>
          <a:endParaRPr lang="zh-CN" altLang="en-US"/>
        </a:p>
      </dgm:t>
    </dgm:pt>
    <dgm:pt modelId="{671DCF35-1EDE-4A4D-B177-BC2EA36BEABB}" type="pres">
      <dgm:prSet presAssocID="{C52D7D4E-C1E9-468E-8399-55BAF2A95CA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9E02448-9489-4783-BFD9-EB1F06BFD0DA}" type="pres">
      <dgm:prSet presAssocID="{C52D7D4E-C1E9-468E-8399-55BAF2A95CA1}" presName="dummyMaxCanvas" presStyleCnt="0">
        <dgm:presLayoutVars/>
      </dgm:prSet>
      <dgm:spPr/>
    </dgm:pt>
    <dgm:pt modelId="{A98F0148-2BC9-47D3-965B-1316FC3CD94A}" type="pres">
      <dgm:prSet presAssocID="{C52D7D4E-C1E9-468E-8399-55BAF2A95CA1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0974551-47D0-4B57-9E54-2DA1EDAAD526}" type="pres">
      <dgm:prSet presAssocID="{C52D7D4E-C1E9-468E-8399-55BAF2A95CA1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337FE3-E848-4499-BC32-097114EF0D31}" type="pres">
      <dgm:prSet presAssocID="{C52D7D4E-C1E9-468E-8399-55BAF2A95CA1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EA05D61-BD14-406B-B02E-D4D43E504696}" type="pres">
      <dgm:prSet presAssocID="{C52D7D4E-C1E9-468E-8399-55BAF2A95CA1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9F3502D-5D17-4523-820C-8748DE12FCF6}" type="pres">
      <dgm:prSet presAssocID="{C52D7D4E-C1E9-468E-8399-55BAF2A95CA1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E6B427A-CBBA-4DF3-A19F-73CBB000C570}" type="pres">
      <dgm:prSet presAssocID="{C52D7D4E-C1E9-468E-8399-55BAF2A95CA1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2242CFC-163B-443B-8E99-E9D0BDC28E56}" type="pres">
      <dgm:prSet presAssocID="{C52D7D4E-C1E9-468E-8399-55BAF2A95CA1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9DFF36-0FEF-4A3D-BE73-019F00E6CD3C}" type="pres">
      <dgm:prSet presAssocID="{C52D7D4E-C1E9-468E-8399-55BAF2A95CA1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99FC56-903A-4910-A7E8-6A3D843A9A40}" type="pres">
      <dgm:prSet presAssocID="{C52D7D4E-C1E9-468E-8399-55BAF2A95CA1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93982C-730F-4674-8DE6-EA6AD78C625C}" type="pres">
      <dgm:prSet presAssocID="{C52D7D4E-C1E9-468E-8399-55BAF2A95CA1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CB1308-64BF-4DD8-BAF3-3F2776C27CDB}" type="pres">
      <dgm:prSet presAssocID="{C52D7D4E-C1E9-468E-8399-55BAF2A95CA1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30C2D6B-E57F-43A7-B967-2EA620A9065A}" type="pres">
      <dgm:prSet presAssocID="{C52D7D4E-C1E9-468E-8399-55BAF2A95CA1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4C904F-D21B-49ED-93D2-1D1C726B2AFE}" type="pres">
      <dgm:prSet presAssocID="{C52D7D4E-C1E9-468E-8399-55BAF2A95CA1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9DDF8D8-B157-4012-898A-8D5D15BE6745}" type="pres">
      <dgm:prSet presAssocID="{C52D7D4E-C1E9-468E-8399-55BAF2A95CA1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CC2077C-17ED-4E9A-AC11-1EC02E9B6799}" srcId="{C52D7D4E-C1E9-468E-8399-55BAF2A95CA1}" destId="{F1B36444-B70E-40A3-98BD-D20F3EA114CF}" srcOrd="1" destOrd="0" parTransId="{96C48097-060C-4DD5-B62C-342BAA21407D}" sibTransId="{175EEE2B-DA57-4B2C-9DFA-78384CA767A4}"/>
    <dgm:cxn modelId="{A35B4FB6-721C-4E70-90A9-C53AAFB24281}" srcId="{C52D7D4E-C1E9-468E-8399-55BAF2A95CA1}" destId="{E18EC990-5FC9-45D4-B2C6-A7B5821B0DE9}" srcOrd="0" destOrd="0" parTransId="{7000F7B5-9540-480A-9620-91911812768C}" sibTransId="{B256610C-36ED-447B-9BBD-48E32DDB01D0}"/>
    <dgm:cxn modelId="{25BBFFBB-2C03-4C7D-9A39-6D874D8EA4A9}" srcId="{C52D7D4E-C1E9-468E-8399-55BAF2A95CA1}" destId="{ABAEE3B0-A78F-484F-8AB8-49B0D8C8B808}" srcOrd="4" destOrd="0" parTransId="{69FE68D3-299C-45C2-A877-68CD20746C80}" sibTransId="{FBFCF5D3-E481-4B3C-9764-5F4235050314}"/>
    <dgm:cxn modelId="{BF40808F-B1F3-43AF-9C19-C44496C80DAB}" type="presOf" srcId="{0B62DFC7-69C9-4A40-B4A3-F18E6E82136E}" destId="{6E9DFF36-0FEF-4A3D-BE73-019F00E6CD3C}" srcOrd="0" destOrd="0" presId="urn:microsoft.com/office/officeart/2005/8/layout/vProcess5"/>
    <dgm:cxn modelId="{EA204105-787F-4D76-BA1E-E947D73E1F9D}" srcId="{C52D7D4E-C1E9-468E-8399-55BAF2A95CA1}" destId="{29821A88-5D3F-4880-B035-88048B019A58}" srcOrd="3" destOrd="0" parTransId="{F9687921-ED7F-4223-8208-87CD3A2D8898}" sibTransId="{02DC5A54-4277-4D8F-A200-63F5316F2CF0}"/>
    <dgm:cxn modelId="{249FACE9-416D-4F95-9865-2962A0CE1E42}" type="presOf" srcId="{02DC5A54-4277-4D8F-A200-63F5316F2CF0}" destId="{BF99FC56-903A-4910-A7E8-6A3D843A9A40}" srcOrd="0" destOrd="0" presId="urn:microsoft.com/office/officeart/2005/8/layout/vProcess5"/>
    <dgm:cxn modelId="{A1B6B076-C0D8-4000-8489-E7CF8922B6DB}" type="presOf" srcId="{81DD1397-9349-4254-A0FB-6865B3520810}" destId="{530C2D6B-E57F-43A7-B967-2EA620A9065A}" srcOrd="1" destOrd="0" presId="urn:microsoft.com/office/officeart/2005/8/layout/vProcess5"/>
    <dgm:cxn modelId="{7BC1A3F8-8E7F-4D48-82C0-A7B494E7DF22}" type="presOf" srcId="{B256610C-36ED-447B-9BBD-48E32DDB01D0}" destId="{5E6B427A-CBBA-4DF3-A19F-73CBB000C570}" srcOrd="0" destOrd="0" presId="urn:microsoft.com/office/officeart/2005/8/layout/vProcess5"/>
    <dgm:cxn modelId="{3EE42185-4261-4FD5-A43D-638D64F4E664}" type="presOf" srcId="{C52D7D4E-C1E9-468E-8399-55BAF2A95CA1}" destId="{671DCF35-1EDE-4A4D-B177-BC2EA36BEABB}" srcOrd="0" destOrd="0" presId="urn:microsoft.com/office/officeart/2005/8/layout/vProcess5"/>
    <dgm:cxn modelId="{AA577CEF-288A-49F3-AB0F-77A9E073FEB5}" type="presOf" srcId="{81DD1397-9349-4254-A0FB-6865B3520810}" destId="{4F337FE3-E848-4499-BC32-097114EF0D31}" srcOrd="0" destOrd="0" presId="urn:microsoft.com/office/officeart/2005/8/layout/vProcess5"/>
    <dgm:cxn modelId="{96FBA427-B464-4A90-9071-E7354FC558D8}" type="presOf" srcId="{F1B36444-B70E-40A3-98BD-D20F3EA114CF}" destId="{7ECB1308-64BF-4DD8-BAF3-3F2776C27CDB}" srcOrd="1" destOrd="0" presId="urn:microsoft.com/office/officeart/2005/8/layout/vProcess5"/>
    <dgm:cxn modelId="{403AD9B1-CCB6-41EB-A9B3-710796B67E32}" type="presOf" srcId="{175EEE2B-DA57-4B2C-9DFA-78384CA767A4}" destId="{92242CFC-163B-443B-8E99-E9D0BDC28E56}" srcOrd="0" destOrd="0" presId="urn:microsoft.com/office/officeart/2005/8/layout/vProcess5"/>
    <dgm:cxn modelId="{006C3657-E8CC-4EE7-9470-9099202902B7}" srcId="{C52D7D4E-C1E9-468E-8399-55BAF2A95CA1}" destId="{31502A68-9175-4103-802B-D05744DF4CF9}" srcOrd="5" destOrd="0" parTransId="{9C45FB11-C1AC-46A9-8C50-4D6F9386F2CF}" sibTransId="{6F62A0E6-2267-4BBA-955E-07F74BB94980}"/>
    <dgm:cxn modelId="{6184F439-7EAC-4B0E-9E2F-E198DCF1E4E2}" type="presOf" srcId="{F1B36444-B70E-40A3-98BD-D20F3EA114CF}" destId="{F0974551-47D0-4B57-9E54-2DA1EDAAD526}" srcOrd="0" destOrd="0" presId="urn:microsoft.com/office/officeart/2005/8/layout/vProcess5"/>
    <dgm:cxn modelId="{DD3D0287-8ACC-4DC0-A3D0-149B76D32281}" type="presOf" srcId="{E18EC990-5FC9-45D4-B2C6-A7B5821B0DE9}" destId="{A693982C-730F-4674-8DE6-EA6AD78C625C}" srcOrd="1" destOrd="0" presId="urn:microsoft.com/office/officeart/2005/8/layout/vProcess5"/>
    <dgm:cxn modelId="{898500CB-5EB5-46B8-87FD-8352A2E4863D}" srcId="{C52D7D4E-C1E9-468E-8399-55BAF2A95CA1}" destId="{81DD1397-9349-4254-A0FB-6865B3520810}" srcOrd="2" destOrd="0" parTransId="{B6D7363B-004C-4504-8191-FB0B038A1F1F}" sibTransId="{0B62DFC7-69C9-4A40-B4A3-F18E6E82136E}"/>
    <dgm:cxn modelId="{588E70EF-FE41-46C8-8BF2-5E0F426F95A7}" type="presOf" srcId="{ABAEE3B0-A78F-484F-8AB8-49B0D8C8B808}" destId="{19DDF8D8-B157-4012-898A-8D5D15BE6745}" srcOrd="1" destOrd="0" presId="urn:microsoft.com/office/officeart/2005/8/layout/vProcess5"/>
    <dgm:cxn modelId="{30CBB8A9-8254-42C1-A202-B9A9910C17EE}" type="presOf" srcId="{E18EC990-5FC9-45D4-B2C6-A7B5821B0DE9}" destId="{A98F0148-2BC9-47D3-965B-1316FC3CD94A}" srcOrd="0" destOrd="0" presId="urn:microsoft.com/office/officeart/2005/8/layout/vProcess5"/>
    <dgm:cxn modelId="{8B85ACB1-94FA-4E4C-9E5D-2DB1496B625B}" type="presOf" srcId="{29821A88-5D3F-4880-B035-88048B019A58}" destId="{6B4C904F-D21B-49ED-93D2-1D1C726B2AFE}" srcOrd="1" destOrd="0" presId="urn:microsoft.com/office/officeart/2005/8/layout/vProcess5"/>
    <dgm:cxn modelId="{F435A9AC-0E8E-4D46-8A73-995324E68F05}" type="presOf" srcId="{29821A88-5D3F-4880-B035-88048B019A58}" destId="{CEA05D61-BD14-406B-B02E-D4D43E504696}" srcOrd="0" destOrd="0" presId="urn:microsoft.com/office/officeart/2005/8/layout/vProcess5"/>
    <dgm:cxn modelId="{9FC61762-E87D-4F35-AA35-70772F5B5CDE}" type="presOf" srcId="{ABAEE3B0-A78F-484F-8AB8-49B0D8C8B808}" destId="{C9F3502D-5D17-4523-820C-8748DE12FCF6}" srcOrd="0" destOrd="0" presId="urn:microsoft.com/office/officeart/2005/8/layout/vProcess5"/>
    <dgm:cxn modelId="{132F1FE4-487A-4894-B20C-D620604A542B}" type="presParOf" srcId="{671DCF35-1EDE-4A4D-B177-BC2EA36BEABB}" destId="{99E02448-9489-4783-BFD9-EB1F06BFD0DA}" srcOrd="0" destOrd="0" presId="urn:microsoft.com/office/officeart/2005/8/layout/vProcess5"/>
    <dgm:cxn modelId="{C01C7A9E-FDE6-4BC6-8433-3DE1F334DF64}" type="presParOf" srcId="{671DCF35-1EDE-4A4D-B177-BC2EA36BEABB}" destId="{A98F0148-2BC9-47D3-965B-1316FC3CD94A}" srcOrd="1" destOrd="0" presId="urn:microsoft.com/office/officeart/2005/8/layout/vProcess5"/>
    <dgm:cxn modelId="{82FFCBB8-B1CC-4C71-A012-5278096D1EF7}" type="presParOf" srcId="{671DCF35-1EDE-4A4D-B177-BC2EA36BEABB}" destId="{F0974551-47D0-4B57-9E54-2DA1EDAAD526}" srcOrd="2" destOrd="0" presId="urn:microsoft.com/office/officeart/2005/8/layout/vProcess5"/>
    <dgm:cxn modelId="{4ABD0906-0DC1-4D96-BC95-6E2E7C169448}" type="presParOf" srcId="{671DCF35-1EDE-4A4D-B177-BC2EA36BEABB}" destId="{4F337FE3-E848-4499-BC32-097114EF0D31}" srcOrd="3" destOrd="0" presId="urn:microsoft.com/office/officeart/2005/8/layout/vProcess5"/>
    <dgm:cxn modelId="{2D9AF3B9-2981-462D-BD1C-F2FBE2B5F772}" type="presParOf" srcId="{671DCF35-1EDE-4A4D-B177-BC2EA36BEABB}" destId="{CEA05D61-BD14-406B-B02E-D4D43E504696}" srcOrd="4" destOrd="0" presId="urn:microsoft.com/office/officeart/2005/8/layout/vProcess5"/>
    <dgm:cxn modelId="{8E0C2DF1-AD03-4372-82A7-2B9E397C92AB}" type="presParOf" srcId="{671DCF35-1EDE-4A4D-B177-BC2EA36BEABB}" destId="{C9F3502D-5D17-4523-820C-8748DE12FCF6}" srcOrd="5" destOrd="0" presId="urn:microsoft.com/office/officeart/2005/8/layout/vProcess5"/>
    <dgm:cxn modelId="{04555F53-C373-4795-B4D9-8694E834F1A7}" type="presParOf" srcId="{671DCF35-1EDE-4A4D-B177-BC2EA36BEABB}" destId="{5E6B427A-CBBA-4DF3-A19F-73CBB000C570}" srcOrd="6" destOrd="0" presId="urn:microsoft.com/office/officeart/2005/8/layout/vProcess5"/>
    <dgm:cxn modelId="{D1411EEF-32DC-4C5A-B044-0CC36384156A}" type="presParOf" srcId="{671DCF35-1EDE-4A4D-B177-BC2EA36BEABB}" destId="{92242CFC-163B-443B-8E99-E9D0BDC28E56}" srcOrd="7" destOrd="0" presId="urn:microsoft.com/office/officeart/2005/8/layout/vProcess5"/>
    <dgm:cxn modelId="{A222A1E5-9853-46B1-9011-017830B9692A}" type="presParOf" srcId="{671DCF35-1EDE-4A4D-B177-BC2EA36BEABB}" destId="{6E9DFF36-0FEF-4A3D-BE73-019F00E6CD3C}" srcOrd="8" destOrd="0" presId="urn:microsoft.com/office/officeart/2005/8/layout/vProcess5"/>
    <dgm:cxn modelId="{CCFD1E47-B5FD-44CF-A231-D50E0DE5A6EE}" type="presParOf" srcId="{671DCF35-1EDE-4A4D-B177-BC2EA36BEABB}" destId="{BF99FC56-903A-4910-A7E8-6A3D843A9A40}" srcOrd="9" destOrd="0" presId="urn:microsoft.com/office/officeart/2005/8/layout/vProcess5"/>
    <dgm:cxn modelId="{F03F3907-5821-46DA-AE19-6F5E3C9EF11C}" type="presParOf" srcId="{671DCF35-1EDE-4A4D-B177-BC2EA36BEABB}" destId="{A693982C-730F-4674-8DE6-EA6AD78C625C}" srcOrd="10" destOrd="0" presId="urn:microsoft.com/office/officeart/2005/8/layout/vProcess5"/>
    <dgm:cxn modelId="{E00AB335-1088-4D2F-915D-122AAA7ACF87}" type="presParOf" srcId="{671DCF35-1EDE-4A4D-B177-BC2EA36BEABB}" destId="{7ECB1308-64BF-4DD8-BAF3-3F2776C27CDB}" srcOrd="11" destOrd="0" presId="urn:microsoft.com/office/officeart/2005/8/layout/vProcess5"/>
    <dgm:cxn modelId="{22DD84DA-78D1-4F25-B9C5-A74DE8E56786}" type="presParOf" srcId="{671DCF35-1EDE-4A4D-B177-BC2EA36BEABB}" destId="{530C2D6B-E57F-43A7-B967-2EA620A9065A}" srcOrd="12" destOrd="0" presId="urn:microsoft.com/office/officeart/2005/8/layout/vProcess5"/>
    <dgm:cxn modelId="{5D2D441B-D90B-438F-8094-E5F6258CE66C}" type="presParOf" srcId="{671DCF35-1EDE-4A4D-B177-BC2EA36BEABB}" destId="{6B4C904F-D21B-49ED-93D2-1D1C726B2AFE}" srcOrd="13" destOrd="0" presId="urn:microsoft.com/office/officeart/2005/8/layout/vProcess5"/>
    <dgm:cxn modelId="{6174B01D-CDAA-4D02-9881-86F62DC18697}" type="presParOf" srcId="{671DCF35-1EDE-4A4D-B177-BC2EA36BEABB}" destId="{19DDF8D8-B157-4012-898A-8D5D15BE674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49182A-5E8F-4EC6-AE41-C313ED0C5826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2850A343-AEC3-486E-9085-9B5EA7BAB5FD}">
      <dgm:prSet phldrT="[文本]"/>
      <dgm:spPr/>
      <dgm:t>
        <a:bodyPr/>
        <a:lstStyle/>
        <a:p>
          <a:r>
            <a:rPr lang="zh-CN" altLang="en-US" dirty="0" smtClean="0"/>
            <a:t>商品归类</a:t>
          </a:r>
          <a:endParaRPr lang="zh-CN" altLang="en-US" dirty="0"/>
        </a:p>
      </dgm:t>
    </dgm:pt>
    <dgm:pt modelId="{E342C3A5-27D0-4F50-A6EA-E21BE95570D5}" type="parTrans" cxnId="{6224255A-FF15-4D31-818E-8ABC1DF4D2B6}">
      <dgm:prSet/>
      <dgm:spPr/>
      <dgm:t>
        <a:bodyPr/>
        <a:lstStyle/>
        <a:p>
          <a:endParaRPr lang="zh-CN" altLang="en-US"/>
        </a:p>
      </dgm:t>
    </dgm:pt>
    <dgm:pt modelId="{07977E52-F536-47FB-9A6B-71131BA28CC0}" type="sibTrans" cxnId="{6224255A-FF15-4D31-818E-8ABC1DF4D2B6}">
      <dgm:prSet/>
      <dgm:spPr/>
      <dgm:t>
        <a:bodyPr/>
        <a:lstStyle/>
        <a:p>
          <a:endParaRPr lang="zh-CN" altLang="en-US"/>
        </a:p>
      </dgm:t>
    </dgm:pt>
    <dgm:pt modelId="{9D636F53-2F8D-4DA9-A94C-F62AFA25B1AE}">
      <dgm:prSet phldrT="[文本]"/>
      <dgm:spPr/>
      <dgm:t>
        <a:bodyPr/>
        <a:lstStyle/>
        <a:p>
          <a:r>
            <a:rPr lang="zh-CN" altLang="en-US" dirty="0" smtClean="0"/>
            <a:t>商品知识</a:t>
          </a:r>
          <a:endParaRPr lang="zh-CN" altLang="en-US" dirty="0"/>
        </a:p>
      </dgm:t>
    </dgm:pt>
    <dgm:pt modelId="{8911B92F-FE5B-4080-82B8-A9A6A9C083AD}" type="parTrans" cxnId="{2EE4703A-94F1-4671-9478-D87547285D8B}">
      <dgm:prSet/>
      <dgm:spPr/>
      <dgm:t>
        <a:bodyPr/>
        <a:lstStyle/>
        <a:p>
          <a:endParaRPr lang="zh-CN" altLang="en-US"/>
        </a:p>
      </dgm:t>
    </dgm:pt>
    <dgm:pt modelId="{CE5F89C9-E92B-489F-AF19-FF3F6C51F79D}" type="sibTrans" cxnId="{2EE4703A-94F1-4671-9478-D87547285D8B}">
      <dgm:prSet/>
      <dgm:spPr/>
      <dgm:t>
        <a:bodyPr/>
        <a:lstStyle/>
        <a:p>
          <a:endParaRPr lang="zh-CN" altLang="en-US"/>
        </a:p>
      </dgm:t>
    </dgm:pt>
    <dgm:pt modelId="{F1DAB59E-979A-459D-9F61-EA60605C5FE5}">
      <dgm:prSet phldrT="[文本]"/>
      <dgm:spPr/>
      <dgm:t>
        <a:bodyPr/>
        <a:lstStyle/>
        <a:p>
          <a:r>
            <a:rPr lang="zh-CN" altLang="en-US" dirty="0" smtClean="0"/>
            <a:t>归类知识</a:t>
          </a:r>
          <a:endParaRPr lang="zh-CN" altLang="en-US" dirty="0"/>
        </a:p>
      </dgm:t>
    </dgm:pt>
    <dgm:pt modelId="{0B0CD17D-E19F-498E-B0FC-0AC3AD423437}" type="parTrans" cxnId="{4B5205D1-4F18-424C-A7FA-A186E21DFF26}">
      <dgm:prSet/>
      <dgm:spPr/>
      <dgm:t>
        <a:bodyPr/>
        <a:lstStyle/>
        <a:p>
          <a:endParaRPr lang="zh-CN" altLang="en-US"/>
        </a:p>
      </dgm:t>
    </dgm:pt>
    <dgm:pt modelId="{65029E8A-087A-4D72-84BC-C0096E35042D}" type="sibTrans" cxnId="{4B5205D1-4F18-424C-A7FA-A186E21DFF26}">
      <dgm:prSet/>
      <dgm:spPr/>
      <dgm:t>
        <a:bodyPr/>
        <a:lstStyle/>
        <a:p>
          <a:endParaRPr lang="zh-CN" altLang="en-US"/>
        </a:p>
      </dgm:t>
    </dgm:pt>
    <dgm:pt modelId="{9765D22A-5358-4D50-8A7B-49CAAD4F8886}" type="pres">
      <dgm:prSet presAssocID="{F749182A-5E8F-4EC6-AE41-C313ED0C5826}" presName="linearFlow" presStyleCnt="0">
        <dgm:presLayoutVars>
          <dgm:dir/>
          <dgm:resizeHandles val="exact"/>
        </dgm:presLayoutVars>
      </dgm:prSet>
      <dgm:spPr/>
    </dgm:pt>
    <dgm:pt modelId="{51F86895-4009-4699-84BC-E0BC541924C4}" type="pres">
      <dgm:prSet presAssocID="{2850A343-AEC3-486E-9085-9B5EA7BAB5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030D4E3-3F48-478A-B29D-3FC0CDF8C31E}" type="pres">
      <dgm:prSet presAssocID="{07977E52-F536-47FB-9A6B-71131BA28CC0}" presName="spacerL" presStyleCnt="0"/>
      <dgm:spPr/>
    </dgm:pt>
    <dgm:pt modelId="{9094BF9F-42FB-423D-907F-ACE87073AFE0}" type="pres">
      <dgm:prSet presAssocID="{07977E52-F536-47FB-9A6B-71131BA28CC0}" presName="sibTrans" presStyleLbl="sibTrans2D1" presStyleIdx="0" presStyleCnt="2" custLinFactX="264475" custLinFactNeighborX="300000" custLinFactNeighborY="6773"/>
      <dgm:spPr/>
      <dgm:t>
        <a:bodyPr/>
        <a:lstStyle/>
        <a:p>
          <a:endParaRPr lang="zh-CN" altLang="en-US"/>
        </a:p>
      </dgm:t>
    </dgm:pt>
    <dgm:pt modelId="{D63E814F-1B5A-4870-919B-DE3C463F0BB1}" type="pres">
      <dgm:prSet presAssocID="{07977E52-F536-47FB-9A6B-71131BA28CC0}" presName="spacerR" presStyleCnt="0"/>
      <dgm:spPr/>
    </dgm:pt>
    <dgm:pt modelId="{40EE0E3A-DD95-409C-A985-D1531F646585}" type="pres">
      <dgm:prSet presAssocID="{9D636F53-2F8D-4DA9-A94C-F62AFA25B1A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1BB578D-F627-4BEA-A490-C9C61F861C86}" type="pres">
      <dgm:prSet presAssocID="{CE5F89C9-E92B-489F-AF19-FF3F6C51F79D}" presName="spacerL" presStyleCnt="0"/>
      <dgm:spPr/>
    </dgm:pt>
    <dgm:pt modelId="{75FB4526-EE85-4A4A-9701-A6F51B3B57A5}" type="pres">
      <dgm:prSet presAssocID="{CE5F89C9-E92B-489F-AF19-FF3F6C51F79D}" presName="sibTrans" presStyleLbl="sibTrans2D1" presStyleIdx="1" presStyleCnt="2" custLinFactX="-254039" custLinFactNeighborX="-300000" custLinFactNeighborY="6773"/>
      <dgm:spPr/>
      <dgm:t>
        <a:bodyPr/>
        <a:lstStyle/>
        <a:p>
          <a:endParaRPr lang="zh-CN" altLang="en-US"/>
        </a:p>
      </dgm:t>
    </dgm:pt>
    <dgm:pt modelId="{4B7D9ACD-9458-434C-A573-846E7183B830}" type="pres">
      <dgm:prSet presAssocID="{CE5F89C9-E92B-489F-AF19-FF3F6C51F79D}" presName="spacerR" presStyleCnt="0"/>
      <dgm:spPr/>
    </dgm:pt>
    <dgm:pt modelId="{8CB7BCCF-AE2C-4704-B055-646EED3D258F}" type="pres">
      <dgm:prSet presAssocID="{F1DAB59E-979A-459D-9F61-EA60605C5FE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4451FF9-BE3B-4D48-8479-C6E065B4F04C}" type="presOf" srcId="{CE5F89C9-E92B-489F-AF19-FF3F6C51F79D}" destId="{75FB4526-EE85-4A4A-9701-A6F51B3B57A5}" srcOrd="0" destOrd="0" presId="urn:microsoft.com/office/officeart/2005/8/layout/equation1"/>
    <dgm:cxn modelId="{2EE4703A-94F1-4671-9478-D87547285D8B}" srcId="{F749182A-5E8F-4EC6-AE41-C313ED0C5826}" destId="{9D636F53-2F8D-4DA9-A94C-F62AFA25B1AE}" srcOrd="1" destOrd="0" parTransId="{8911B92F-FE5B-4080-82B8-A9A6A9C083AD}" sibTransId="{CE5F89C9-E92B-489F-AF19-FF3F6C51F79D}"/>
    <dgm:cxn modelId="{7DC0D52D-3408-4CAD-9FFC-4D3715598D71}" type="presOf" srcId="{2850A343-AEC3-486E-9085-9B5EA7BAB5FD}" destId="{51F86895-4009-4699-84BC-E0BC541924C4}" srcOrd="0" destOrd="0" presId="urn:microsoft.com/office/officeart/2005/8/layout/equation1"/>
    <dgm:cxn modelId="{445EB4C5-C699-433E-80F8-CE0448BD502D}" type="presOf" srcId="{9D636F53-2F8D-4DA9-A94C-F62AFA25B1AE}" destId="{40EE0E3A-DD95-409C-A985-D1531F646585}" srcOrd="0" destOrd="0" presId="urn:microsoft.com/office/officeart/2005/8/layout/equation1"/>
    <dgm:cxn modelId="{BC96CDC4-C388-454B-A5C1-E286F459AFC9}" type="presOf" srcId="{07977E52-F536-47FB-9A6B-71131BA28CC0}" destId="{9094BF9F-42FB-423D-907F-ACE87073AFE0}" srcOrd="0" destOrd="0" presId="urn:microsoft.com/office/officeart/2005/8/layout/equation1"/>
    <dgm:cxn modelId="{DFA5A35E-0444-4475-A5A1-4C251A3D0AB9}" type="presOf" srcId="{F1DAB59E-979A-459D-9F61-EA60605C5FE5}" destId="{8CB7BCCF-AE2C-4704-B055-646EED3D258F}" srcOrd="0" destOrd="0" presId="urn:microsoft.com/office/officeart/2005/8/layout/equation1"/>
    <dgm:cxn modelId="{4A46097C-F7BE-4F95-8DD0-593FD3FCCF30}" type="presOf" srcId="{F749182A-5E8F-4EC6-AE41-C313ED0C5826}" destId="{9765D22A-5358-4D50-8A7B-49CAAD4F8886}" srcOrd="0" destOrd="0" presId="urn:microsoft.com/office/officeart/2005/8/layout/equation1"/>
    <dgm:cxn modelId="{6224255A-FF15-4D31-818E-8ABC1DF4D2B6}" srcId="{F749182A-5E8F-4EC6-AE41-C313ED0C5826}" destId="{2850A343-AEC3-486E-9085-9B5EA7BAB5FD}" srcOrd="0" destOrd="0" parTransId="{E342C3A5-27D0-4F50-A6EA-E21BE95570D5}" sibTransId="{07977E52-F536-47FB-9A6B-71131BA28CC0}"/>
    <dgm:cxn modelId="{4B5205D1-4F18-424C-A7FA-A186E21DFF26}" srcId="{F749182A-5E8F-4EC6-AE41-C313ED0C5826}" destId="{F1DAB59E-979A-459D-9F61-EA60605C5FE5}" srcOrd="2" destOrd="0" parTransId="{0B0CD17D-E19F-498E-B0FC-0AC3AD423437}" sibTransId="{65029E8A-087A-4D72-84BC-C0096E35042D}"/>
    <dgm:cxn modelId="{735EF3AE-B28B-484A-A4B2-606CF8BE4315}" type="presParOf" srcId="{9765D22A-5358-4D50-8A7B-49CAAD4F8886}" destId="{51F86895-4009-4699-84BC-E0BC541924C4}" srcOrd="0" destOrd="0" presId="urn:microsoft.com/office/officeart/2005/8/layout/equation1"/>
    <dgm:cxn modelId="{B3CBC066-CE94-4129-9BB3-B957BA2CD212}" type="presParOf" srcId="{9765D22A-5358-4D50-8A7B-49CAAD4F8886}" destId="{5030D4E3-3F48-478A-B29D-3FC0CDF8C31E}" srcOrd="1" destOrd="0" presId="urn:microsoft.com/office/officeart/2005/8/layout/equation1"/>
    <dgm:cxn modelId="{620273AA-F7B9-4556-A5DB-735CBC29825B}" type="presParOf" srcId="{9765D22A-5358-4D50-8A7B-49CAAD4F8886}" destId="{9094BF9F-42FB-423D-907F-ACE87073AFE0}" srcOrd="2" destOrd="0" presId="urn:microsoft.com/office/officeart/2005/8/layout/equation1"/>
    <dgm:cxn modelId="{938FCD41-8D8B-44A0-93CF-0A28EFDFCC90}" type="presParOf" srcId="{9765D22A-5358-4D50-8A7B-49CAAD4F8886}" destId="{D63E814F-1B5A-4870-919B-DE3C463F0BB1}" srcOrd="3" destOrd="0" presId="urn:microsoft.com/office/officeart/2005/8/layout/equation1"/>
    <dgm:cxn modelId="{0F105DD3-B13C-4464-B695-A3462319034B}" type="presParOf" srcId="{9765D22A-5358-4D50-8A7B-49CAAD4F8886}" destId="{40EE0E3A-DD95-409C-A985-D1531F646585}" srcOrd="4" destOrd="0" presId="urn:microsoft.com/office/officeart/2005/8/layout/equation1"/>
    <dgm:cxn modelId="{6105F39D-6509-4176-A759-7922D085CBE8}" type="presParOf" srcId="{9765D22A-5358-4D50-8A7B-49CAAD4F8886}" destId="{01BB578D-F627-4BEA-A490-C9C61F861C86}" srcOrd="5" destOrd="0" presId="urn:microsoft.com/office/officeart/2005/8/layout/equation1"/>
    <dgm:cxn modelId="{6DADD117-874E-4721-B987-48E100DFE641}" type="presParOf" srcId="{9765D22A-5358-4D50-8A7B-49CAAD4F8886}" destId="{75FB4526-EE85-4A4A-9701-A6F51B3B57A5}" srcOrd="6" destOrd="0" presId="urn:microsoft.com/office/officeart/2005/8/layout/equation1"/>
    <dgm:cxn modelId="{AE0A2A15-5AE9-4D3C-B49B-6B93184637A2}" type="presParOf" srcId="{9765D22A-5358-4D50-8A7B-49CAAD4F8886}" destId="{4B7D9ACD-9458-434C-A573-846E7183B830}" srcOrd="7" destOrd="0" presId="urn:microsoft.com/office/officeart/2005/8/layout/equation1"/>
    <dgm:cxn modelId="{E58B2086-BCE1-43D4-AF35-5D68B4DA7A41}" type="presParOf" srcId="{9765D22A-5358-4D50-8A7B-49CAAD4F8886}" destId="{8CB7BCCF-AE2C-4704-B055-646EED3D258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2AB59F-8DEA-4267-9162-60817269DB4F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31D43A58-6132-487A-89A7-587BAB700F13}">
      <dgm:prSet phldrT="[文本]"/>
      <dgm:spPr/>
      <dgm:t>
        <a:bodyPr/>
        <a:lstStyle/>
        <a:p>
          <a:r>
            <a:rPr lang="zh-CN" altLang="en-US" dirty="0" smtClean="0"/>
            <a:t>商品知识</a:t>
          </a:r>
          <a:endParaRPr lang="zh-CN" altLang="en-US" dirty="0"/>
        </a:p>
      </dgm:t>
    </dgm:pt>
    <dgm:pt modelId="{5542A02A-6A49-4DFA-860E-5873E5A62F06}" type="parTrans" cxnId="{A4C5D33E-0C23-416E-9564-50631F391B70}">
      <dgm:prSet/>
      <dgm:spPr/>
      <dgm:t>
        <a:bodyPr/>
        <a:lstStyle/>
        <a:p>
          <a:endParaRPr lang="zh-CN" altLang="en-US"/>
        </a:p>
      </dgm:t>
    </dgm:pt>
    <dgm:pt modelId="{1597DC8E-F4C6-45A0-B977-974242D58B84}" type="sibTrans" cxnId="{A4C5D33E-0C23-416E-9564-50631F391B70}">
      <dgm:prSet/>
      <dgm:spPr/>
      <dgm:t>
        <a:bodyPr/>
        <a:lstStyle/>
        <a:p>
          <a:endParaRPr lang="zh-CN" altLang="en-US"/>
        </a:p>
      </dgm:t>
    </dgm:pt>
    <dgm:pt modelId="{15D0C5ED-C187-4C64-BF69-75B75C11E0DB}">
      <dgm:prSet phldrT="[文本]"/>
      <dgm:spPr/>
      <dgm:t>
        <a:bodyPr/>
        <a:lstStyle/>
        <a:p>
          <a:r>
            <a:rPr lang="zh-CN" altLang="en-US" dirty="0" smtClean="0"/>
            <a:t>结构</a:t>
          </a:r>
          <a:endParaRPr lang="zh-CN" altLang="en-US" dirty="0"/>
        </a:p>
      </dgm:t>
    </dgm:pt>
    <dgm:pt modelId="{668FD268-EF36-490C-8359-435B1ECD14CC}" type="parTrans" cxnId="{B817130F-D844-4373-A457-2AE5522150AF}">
      <dgm:prSet/>
      <dgm:spPr/>
      <dgm:t>
        <a:bodyPr/>
        <a:lstStyle/>
        <a:p>
          <a:endParaRPr lang="zh-CN" altLang="en-US"/>
        </a:p>
      </dgm:t>
    </dgm:pt>
    <dgm:pt modelId="{3F9512A9-863E-490E-99A2-2E54B948479B}" type="sibTrans" cxnId="{B817130F-D844-4373-A457-2AE5522150AF}">
      <dgm:prSet/>
      <dgm:spPr/>
      <dgm:t>
        <a:bodyPr/>
        <a:lstStyle/>
        <a:p>
          <a:endParaRPr lang="zh-CN" altLang="en-US"/>
        </a:p>
      </dgm:t>
    </dgm:pt>
    <dgm:pt modelId="{7967DE24-4EFB-448B-9337-50CE3483113B}">
      <dgm:prSet phldrT="[文本]"/>
      <dgm:spPr/>
      <dgm:t>
        <a:bodyPr/>
        <a:lstStyle/>
        <a:p>
          <a:r>
            <a:rPr lang="zh-CN" altLang="en-US" dirty="0" smtClean="0"/>
            <a:t>功能</a:t>
          </a:r>
          <a:endParaRPr lang="zh-CN" altLang="en-US" dirty="0"/>
        </a:p>
      </dgm:t>
    </dgm:pt>
    <dgm:pt modelId="{C801DAE3-5195-4B35-A503-80956C67101D}" type="parTrans" cxnId="{C4CFCDEA-F8E2-45FB-BBDB-07954A0A4FC7}">
      <dgm:prSet/>
      <dgm:spPr/>
      <dgm:t>
        <a:bodyPr/>
        <a:lstStyle/>
        <a:p>
          <a:endParaRPr lang="zh-CN" altLang="en-US"/>
        </a:p>
      </dgm:t>
    </dgm:pt>
    <dgm:pt modelId="{F83027AD-A662-4DDA-8BC3-32B2EB125859}" type="sibTrans" cxnId="{C4CFCDEA-F8E2-45FB-BBDB-07954A0A4FC7}">
      <dgm:prSet/>
      <dgm:spPr/>
      <dgm:t>
        <a:bodyPr/>
        <a:lstStyle/>
        <a:p>
          <a:endParaRPr lang="zh-CN" altLang="en-US"/>
        </a:p>
      </dgm:t>
    </dgm:pt>
    <dgm:pt modelId="{8597285A-04D8-4E53-94C2-504F2C3171D7}">
      <dgm:prSet phldrT="[文本]"/>
      <dgm:spPr/>
      <dgm:t>
        <a:bodyPr/>
        <a:lstStyle/>
        <a:p>
          <a:r>
            <a:rPr lang="zh-CN" altLang="en-US" dirty="0" smtClean="0"/>
            <a:t>用途</a:t>
          </a:r>
          <a:endParaRPr lang="zh-CN" altLang="en-US" dirty="0"/>
        </a:p>
      </dgm:t>
    </dgm:pt>
    <dgm:pt modelId="{6CC375DE-9DC7-4417-A90A-BC9C1585F69F}" type="parTrans" cxnId="{2389DE34-634C-4D1E-AF78-83DE05133A56}">
      <dgm:prSet/>
      <dgm:spPr/>
      <dgm:t>
        <a:bodyPr/>
        <a:lstStyle/>
        <a:p>
          <a:endParaRPr lang="zh-CN" altLang="en-US"/>
        </a:p>
      </dgm:t>
    </dgm:pt>
    <dgm:pt modelId="{F0561D60-C979-48A1-B8C5-DF985D9CE770}" type="sibTrans" cxnId="{2389DE34-634C-4D1E-AF78-83DE05133A56}">
      <dgm:prSet/>
      <dgm:spPr/>
      <dgm:t>
        <a:bodyPr/>
        <a:lstStyle/>
        <a:p>
          <a:endParaRPr lang="zh-CN" altLang="en-US"/>
        </a:p>
      </dgm:t>
    </dgm:pt>
    <dgm:pt modelId="{C7EAF8B4-73A7-473C-A3B1-CEC5A7D79B31}">
      <dgm:prSet phldrT="[文本]"/>
      <dgm:spPr/>
      <dgm:t>
        <a:bodyPr/>
        <a:lstStyle/>
        <a:p>
          <a:r>
            <a:rPr lang="zh-CN" altLang="en-US" dirty="0" smtClean="0"/>
            <a:t>原理</a:t>
          </a:r>
          <a:endParaRPr lang="zh-CN" altLang="en-US" dirty="0"/>
        </a:p>
      </dgm:t>
    </dgm:pt>
    <dgm:pt modelId="{967BAE10-B1E3-4A60-A604-1E6D0D5D15CD}" type="parTrans" cxnId="{8DC3EE17-19BB-44D6-AEEF-89B613D56797}">
      <dgm:prSet/>
      <dgm:spPr/>
      <dgm:t>
        <a:bodyPr/>
        <a:lstStyle/>
        <a:p>
          <a:endParaRPr lang="zh-CN" altLang="en-US"/>
        </a:p>
      </dgm:t>
    </dgm:pt>
    <dgm:pt modelId="{29BF3C31-A51C-4D84-A384-48A2F0E5805D}" type="sibTrans" cxnId="{8DC3EE17-19BB-44D6-AEEF-89B613D56797}">
      <dgm:prSet/>
      <dgm:spPr/>
      <dgm:t>
        <a:bodyPr/>
        <a:lstStyle/>
        <a:p>
          <a:endParaRPr lang="zh-CN" altLang="en-US"/>
        </a:p>
      </dgm:t>
    </dgm:pt>
    <dgm:pt modelId="{D7CBD86E-A44F-4FD9-A92D-B830FED11AB2}">
      <dgm:prSet phldrT="[文本]"/>
      <dgm:spPr/>
      <dgm:t>
        <a:bodyPr/>
        <a:lstStyle/>
        <a:p>
          <a:r>
            <a:rPr lang="zh-CN" altLang="en-US" dirty="0" smtClean="0"/>
            <a:t>成分</a:t>
          </a:r>
          <a:endParaRPr lang="zh-CN" altLang="en-US" dirty="0"/>
        </a:p>
      </dgm:t>
    </dgm:pt>
    <dgm:pt modelId="{0EABE428-C5A2-4DC5-95E7-AF312DB68AA9}" type="parTrans" cxnId="{D0426FB5-A342-4E15-A560-C4FECBAFFADA}">
      <dgm:prSet/>
      <dgm:spPr/>
      <dgm:t>
        <a:bodyPr/>
        <a:lstStyle/>
        <a:p>
          <a:endParaRPr lang="zh-CN" altLang="en-US"/>
        </a:p>
      </dgm:t>
    </dgm:pt>
    <dgm:pt modelId="{F31F2F80-4084-41D2-842D-CAB36F1E9BF3}" type="sibTrans" cxnId="{D0426FB5-A342-4E15-A560-C4FECBAFFADA}">
      <dgm:prSet/>
      <dgm:spPr/>
      <dgm:t>
        <a:bodyPr/>
        <a:lstStyle/>
        <a:p>
          <a:endParaRPr lang="zh-CN" altLang="en-US"/>
        </a:p>
      </dgm:t>
    </dgm:pt>
    <dgm:pt modelId="{F2EE6019-8898-40A6-A577-F2650E5FDE3F}">
      <dgm:prSet phldrT="[文本]"/>
      <dgm:spPr/>
      <dgm:t>
        <a:bodyPr/>
        <a:lstStyle/>
        <a:p>
          <a:r>
            <a:rPr lang="zh-CN" altLang="en-US" dirty="0" smtClean="0"/>
            <a:t>工艺</a:t>
          </a:r>
          <a:endParaRPr lang="zh-CN" altLang="en-US" dirty="0"/>
        </a:p>
      </dgm:t>
    </dgm:pt>
    <dgm:pt modelId="{6A2DE223-3F22-426B-A40A-78075CBE8D34}" type="parTrans" cxnId="{0E8DCAB5-567F-4DC8-B312-BD0E5D937D11}">
      <dgm:prSet/>
      <dgm:spPr/>
      <dgm:t>
        <a:bodyPr/>
        <a:lstStyle/>
        <a:p>
          <a:endParaRPr lang="zh-CN" altLang="en-US"/>
        </a:p>
      </dgm:t>
    </dgm:pt>
    <dgm:pt modelId="{443F06FB-5B41-47F2-B321-8B15D826E3B5}" type="sibTrans" cxnId="{0E8DCAB5-567F-4DC8-B312-BD0E5D937D11}">
      <dgm:prSet/>
      <dgm:spPr/>
      <dgm:t>
        <a:bodyPr/>
        <a:lstStyle/>
        <a:p>
          <a:endParaRPr lang="zh-CN" altLang="en-US"/>
        </a:p>
      </dgm:t>
    </dgm:pt>
    <dgm:pt modelId="{4C13F09F-361E-43A1-A88E-7A72C3EE9C4C}">
      <dgm:prSet phldrT="[文本]"/>
      <dgm:spPr/>
      <dgm:t>
        <a:bodyPr/>
        <a:lstStyle/>
        <a:p>
          <a:r>
            <a:rPr lang="zh-CN" altLang="en-US" dirty="0" smtClean="0"/>
            <a:t>大小</a:t>
          </a:r>
          <a:endParaRPr lang="zh-CN" altLang="en-US" dirty="0"/>
        </a:p>
      </dgm:t>
    </dgm:pt>
    <dgm:pt modelId="{3AF04BA2-CC45-4705-AE51-5F0B9A45F146}" type="parTrans" cxnId="{B40A274D-FC29-4B71-B195-0B44AC41BCD7}">
      <dgm:prSet/>
      <dgm:spPr/>
      <dgm:t>
        <a:bodyPr/>
        <a:lstStyle/>
        <a:p>
          <a:endParaRPr lang="zh-CN" altLang="en-US"/>
        </a:p>
      </dgm:t>
    </dgm:pt>
    <dgm:pt modelId="{E9E756EB-E6D5-44A4-9B2D-E48FA619ABE3}" type="sibTrans" cxnId="{B40A274D-FC29-4B71-B195-0B44AC41BCD7}">
      <dgm:prSet/>
      <dgm:spPr/>
      <dgm:t>
        <a:bodyPr/>
        <a:lstStyle/>
        <a:p>
          <a:endParaRPr lang="zh-CN" altLang="en-US"/>
        </a:p>
      </dgm:t>
    </dgm:pt>
    <dgm:pt modelId="{D1E58DAC-C78F-4C9F-AF6B-73DE0B35C4F0}" type="pres">
      <dgm:prSet presAssocID="{9B2AB59F-8DEA-4267-9162-60817269DB4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0B94F53-9CDA-49C8-B404-151531AD9955}" type="pres">
      <dgm:prSet presAssocID="{31D43A58-6132-487A-89A7-587BAB700F13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582E10E1-AA66-4D44-80E6-510CE0E1A2D4}" type="pres">
      <dgm:prSet presAssocID="{668FD268-EF36-490C-8359-435B1ECD14CC}" presName="parTrans" presStyleLbl="sibTrans2D1" presStyleIdx="0" presStyleCnt="7"/>
      <dgm:spPr/>
      <dgm:t>
        <a:bodyPr/>
        <a:lstStyle/>
        <a:p>
          <a:endParaRPr lang="zh-CN" altLang="en-US"/>
        </a:p>
      </dgm:t>
    </dgm:pt>
    <dgm:pt modelId="{D48D94CA-D7A9-4823-AC1B-43B498C8C78C}" type="pres">
      <dgm:prSet presAssocID="{668FD268-EF36-490C-8359-435B1ECD14CC}" presName="connectorText" presStyleLbl="sibTrans2D1" presStyleIdx="0" presStyleCnt="7"/>
      <dgm:spPr/>
      <dgm:t>
        <a:bodyPr/>
        <a:lstStyle/>
        <a:p>
          <a:endParaRPr lang="zh-CN" altLang="en-US"/>
        </a:p>
      </dgm:t>
    </dgm:pt>
    <dgm:pt modelId="{2D353DFE-1B5D-45E7-AA7F-3B60EB8BFD15}" type="pres">
      <dgm:prSet presAssocID="{15D0C5ED-C187-4C64-BF69-75B75C11E0DB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CB36732-C561-4898-9307-46BA8A65CC24}" type="pres">
      <dgm:prSet presAssocID="{C801DAE3-5195-4B35-A503-80956C67101D}" presName="parTrans" presStyleLbl="sibTrans2D1" presStyleIdx="1" presStyleCnt="7"/>
      <dgm:spPr/>
      <dgm:t>
        <a:bodyPr/>
        <a:lstStyle/>
        <a:p>
          <a:endParaRPr lang="zh-CN" altLang="en-US"/>
        </a:p>
      </dgm:t>
    </dgm:pt>
    <dgm:pt modelId="{8F42DC07-00ED-4696-BC32-22D70B0ECF95}" type="pres">
      <dgm:prSet presAssocID="{C801DAE3-5195-4B35-A503-80956C67101D}" presName="connectorText" presStyleLbl="sibTrans2D1" presStyleIdx="1" presStyleCnt="7"/>
      <dgm:spPr/>
      <dgm:t>
        <a:bodyPr/>
        <a:lstStyle/>
        <a:p>
          <a:endParaRPr lang="zh-CN" altLang="en-US"/>
        </a:p>
      </dgm:t>
    </dgm:pt>
    <dgm:pt modelId="{595B4C15-386D-49F7-BAAD-E25962077B81}" type="pres">
      <dgm:prSet presAssocID="{7967DE24-4EFB-448B-9337-50CE3483113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B794F69-6BE2-4F3B-BF5D-44B240BEAE7D}" type="pres">
      <dgm:prSet presAssocID="{6CC375DE-9DC7-4417-A90A-BC9C1585F69F}" presName="parTrans" presStyleLbl="sibTrans2D1" presStyleIdx="2" presStyleCnt="7"/>
      <dgm:spPr/>
      <dgm:t>
        <a:bodyPr/>
        <a:lstStyle/>
        <a:p>
          <a:endParaRPr lang="zh-CN" altLang="en-US"/>
        </a:p>
      </dgm:t>
    </dgm:pt>
    <dgm:pt modelId="{8C967C0F-A6AA-4F62-A7F7-52C69EECD62A}" type="pres">
      <dgm:prSet presAssocID="{6CC375DE-9DC7-4417-A90A-BC9C1585F69F}" presName="connectorText" presStyleLbl="sibTrans2D1" presStyleIdx="2" presStyleCnt="7"/>
      <dgm:spPr/>
      <dgm:t>
        <a:bodyPr/>
        <a:lstStyle/>
        <a:p>
          <a:endParaRPr lang="zh-CN" altLang="en-US"/>
        </a:p>
      </dgm:t>
    </dgm:pt>
    <dgm:pt modelId="{7C84D6B2-9A5A-4607-B131-303C9C08AD2C}" type="pres">
      <dgm:prSet presAssocID="{8597285A-04D8-4E53-94C2-504F2C3171D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5031F3F-04FF-48BF-8DD3-C29B4C675A50}" type="pres">
      <dgm:prSet presAssocID="{967BAE10-B1E3-4A60-A604-1E6D0D5D15CD}" presName="parTrans" presStyleLbl="sibTrans2D1" presStyleIdx="3" presStyleCnt="7"/>
      <dgm:spPr/>
      <dgm:t>
        <a:bodyPr/>
        <a:lstStyle/>
        <a:p>
          <a:endParaRPr lang="zh-CN" altLang="en-US"/>
        </a:p>
      </dgm:t>
    </dgm:pt>
    <dgm:pt modelId="{D55B9706-90AE-4863-AA4E-21A3582BDF8F}" type="pres">
      <dgm:prSet presAssocID="{967BAE10-B1E3-4A60-A604-1E6D0D5D15CD}" presName="connectorText" presStyleLbl="sibTrans2D1" presStyleIdx="3" presStyleCnt="7"/>
      <dgm:spPr/>
      <dgm:t>
        <a:bodyPr/>
        <a:lstStyle/>
        <a:p>
          <a:endParaRPr lang="zh-CN" altLang="en-US"/>
        </a:p>
      </dgm:t>
    </dgm:pt>
    <dgm:pt modelId="{3DE76C85-CF22-40EB-A55F-8757042B327C}" type="pres">
      <dgm:prSet presAssocID="{C7EAF8B4-73A7-473C-A3B1-CEC5A7D79B3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0CE8AC7-C1D1-4C83-88D7-220F6F033085}" type="pres">
      <dgm:prSet presAssocID="{0EABE428-C5A2-4DC5-95E7-AF312DB68AA9}" presName="parTrans" presStyleLbl="sibTrans2D1" presStyleIdx="4" presStyleCnt="7"/>
      <dgm:spPr/>
      <dgm:t>
        <a:bodyPr/>
        <a:lstStyle/>
        <a:p>
          <a:endParaRPr lang="zh-CN" altLang="en-US"/>
        </a:p>
      </dgm:t>
    </dgm:pt>
    <dgm:pt modelId="{1384507D-58C6-4464-85FC-8569456922D8}" type="pres">
      <dgm:prSet presAssocID="{0EABE428-C5A2-4DC5-95E7-AF312DB68AA9}" presName="connectorText" presStyleLbl="sibTrans2D1" presStyleIdx="4" presStyleCnt="7"/>
      <dgm:spPr/>
      <dgm:t>
        <a:bodyPr/>
        <a:lstStyle/>
        <a:p>
          <a:endParaRPr lang="zh-CN" altLang="en-US"/>
        </a:p>
      </dgm:t>
    </dgm:pt>
    <dgm:pt modelId="{B7BF7462-9B18-47F5-910D-DCB335ADC07D}" type="pres">
      <dgm:prSet presAssocID="{D7CBD86E-A44F-4FD9-A92D-B830FED11AB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919214-F383-47AF-8E56-494D3AA646D8}" type="pres">
      <dgm:prSet presAssocID="{6A2DE223-3F22-426B-A40A-78075CBE8D34}" presName="parTrans" presStyleLbl="sibTrans2D1" presStyleIdx="5" presStyleCnt="7"/>
      <dgm:spPr/>
      <dgm:t>
        <a:bodyPr/>
        <a:lstStyle/>
        <a:p>
          <a:endParaRPr lang="zh-CN" altLang="en-US"/>
        </a:p>
      </dgm:t>
    </dgm:pt>
    <dgm:pt modelId="{DFAD6043-36C9-4D74-AD34-786A1B3FD2C6}" type="pres">
      <dgm:prSet presAssocID="{6A2DE223-3F22-426B-A40A-78075CBE8D34}" presName="connectorText" presStyleLbl="sibTrans2D1" presStyleIdx="5" presStyleCnt="7"/>
      <dgm:spPr/>
      <dgm:t>
        <a:bodyPr/>
        <a:lstStyle/>
        <a:p>
          <a:endParaRPr lang="zh-CN" altLang="en-US"/>
        </a:p>
      </dgm:t>
    </dgm:pt>
    <dgm:pt modelId="{DA54D04D-7560-4001-A062-928C6CCAEDFD}" type="pres">
      <dgm:prSet presAssocID="{F2EE6019-8898-40A6-A577-F2650E5FDE3F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29076C0-8F7A-4B2F-BEB9-311E8EBFEF8A}" type="pres">
      <dgm:prSet presAssocID="{3AF04BA2-CC45-4705-AE51-5F0B9A45F146}" presName="parTrans" presStyleLbl="sibTrans2D1" presStyleIdx="6" presStyleCnt="7"/>
      <dgm:spPr/>
      <dgm:t>
        <a:bodyPr/>
        <a:lstStyle/>
        <a:p>
          <a:endParaRPr lang="zh-CN" altLang="en-US"/>
        </a:p>
      </dgm:t>
    </dgm:pt>
    <dgm:pt modelId="{8D9468BB-6D85-4E84-96C1-EC7D7B27F385}" type="pres">
      <dgm:prSet presAssocID="{3AF04BA2-CC45-4705-AE51-5F0B9A45F146}" presName="connectorText" presStyleLbl="sibTrans2D1" presStyleIdx="6" presStyleCnt="7"/>
      <dgm:spPr/>
      <dgm:t>
        <a:bodyPr/>
        <a:lstStyle/>
        <a:p>
          <a:endParaRPr lang="zh-CN" altLang="en-US"/>
        </a:p>
      </dgm:t>
    </dgm:pt>
    <dgm:pt modelId="{419EE268-64D0-4965-98FF-DCF85524D3B2}" type="pres">
      <dgm:prSet presAssocID="{4C13F09F-361E-43A1-A88E-7A72C3EE9C4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8BF2622-96EE-4C87-A7DD-DADA2D2304BC}" type="presOf" srcId="{668FD268-EF36-490C-8359-435B1ECD14CC}" destId="{D48D94CA-D7A9-4823-AC1B-43B498C8C78C}" srcOrd="1" destOrd="0" presId="urn:microsoft.com/office/officeart/2005/8/layout/radial5"/>
    <dgm:cxn modelId="{B40A274D-FC29-4B71-B195-0B44AC41BCD7}" srcId="{31D43A58-6132-487A-89A7-587BAB700F13}" destId="{4C13F09F-361E-43A1-A88E-7A72C3EE9C4C}" srcOrd="6" destOrd="0" parTransId="{3AF04BA2-CC45-4705-AE51-5F0B9A45F146}" sibTransId="{E9E756EB-E6D5-44A4-9B2D-E48FA619ABE3}"/>
    <dgm:cxn modelId="{C4CFCDEA-F8E2-45FB-BBDB-07954A0A4FC7}" srcId="{31D43A58-6132-487A-89A7-587BAB700F13}" destId="{7967DE24-4EFB-448B-9337-50CE3483113B}" srcOrd="1" destOrd="0" parTransId="{C801DAE3-5195-4B35-A503-80956C67101D}" sibTransId="{F83027AD-A662-4DDA-8BC3-32B2EB125859}"/>
    <dgm:cxn modelId="{9F8827D4-78B4-4A41-8686-3D40E2992CF3}" type="presOf" srcId="{6CC375DE-9DC7-4417-A90A-BC9C1585F69F}" destId="{7B794F69-6BE2-4F3B-BF5D-44B240BEAE7D}" srcOrd="0" destOrd="0" presId="urn:microsoft.com/office/officeart/2005/8/layout/radial5"/>
    <dgm:cxn modelId="{4C01D50A-D10B-4732-A021-756735B0A66F}" type="presOf" srcId="{9B2AB59F-8DEA-4267-9162-60817269DB4F}" destId="{D1E58DAC-C78F-4C9F-AF6B-73DE0B35C4F0}" srcOrd="0" destOrd="0" presId="urn:microsoft.com/office/officeart/2005/8/layout/radial5"/>
    <dgm:cxn modelId="{9E646289-1C9C-4E7D-ADA1-36BDF14A7289}" type="presOf" srcId="{668FD268-EF36-490C-8359-435B1ECD14CC}" destId="{582E10E1-AA66-4D44-80E6-510CE0E1A2D4}" srcOrd="0" destOrd="0" presId="urn:microsoft.com/office/officeart/2005/8/layout/radial5"/>
    <dgm:cxn modelId="{4A462EF7-8700-4100-B24C-FA21E559DF63}" type="presOf" srcId="{967BAE10-B1E3-4A60-A604-1E6D0D5D15CD}" destId="{95031F3F-04FF-48BF-8DD3-C29B4C675A50}" srcOrd="0" destOrd="0" presId="urn:microsoft.com/office/officeart/2005/8/layout/radial5"/>
    <dgm:cxn modelId="{325631B0-0B46-4FFF-A9C5-924871A60387}" type="presOf" srcId="{C7EAF8B4-73A7-473C-A3B1-CEC5A7D79B31}" destId="{3DE76C85-CF22-40EB-A55F-8757042B327C}" srcOrd="0" destOrd="0" presId="urn:microsoft.com/office/officeart/2005/8/layout/radial5"/>
    <dgm:cxn modelId="{7D7A5E4B-CCA4-4AE0-9185-D72AEF17ABC5}" type="presOf" srcId="{6A2DE223-3F22-426B-A40A-78075CBE8D34}" destId="{67919214-F383-47AF-8E56-494D3AA646D8}" srcOrd="0" destOrd="0" presId="urn:microsoft.com/office/officeart/2005/8/layout/radial5"/>
    <dgm:cxn modelId="{08DD8E49-6563-4785-98FB-586D458F3116}" type="presOf" srcId="{8597285A-04D8-4E53-94C2-504F2C3171D7}" destId="{7C84D6B2-9A5A-4607-B131-303C9C08AD2C}" srcOrd="0" destOrd="0" presId="urn:microsoft.com/office/officeart/2005/8/layout/radial5"/>
    <dgm:cxn modelId="{A4C5D33E-0C23-416E-9564-50631F391B70}" srcId="{9B2AB59F-8DEA-4267-9162-60817269DB4F}" destId="{31D43A58-6132-487A-89A7-587BAB700F13}" srcOrd="0" destOrd="0" parTransId="{5542A02A-6A49-4DFA-860E-5873E5A62F06}" sibTransId="{1597DC8E-F4C6-45A0-B977-974242D58B84}"/>
    <dgm:cxn modelId="{ECFFF1AF-8B36-4B30-821D-93158C2D09D3}" type="presOf" srcId="{3AF04BA2-CC45-4705-AE51-5F0B9A45F146}" destId="{829076C0-8F7A-4B2F-BEB9-311E8EBFEF8A}" srcOrd="0" destOrd="0" presId="urn:microsoft.com/office/officeart/2005/8/layout/radial5"/>
    <dgm:cxn modelId="{7D2EBB3F-2E5D-495D-89E1-C7B518D2132E}" type="presOf" srcId="{15D0C5ED-C187-4C64-BF69-75B75C11E0DB}" destId="{2D353DFE-1B5D-45E7-AA7F-3B60EB8BFD15}" srcOrd="0" destOrd="0" presId="urn:microsoft.com/office/officeart/2005/8/layout/radial5"/>
    <dgm:cxn modelId="{E80A3E04-5E0E-4410-9444-6725110B4F7A}" type="presOf" srcId="{6A2DE223-3F22-426B-A40A-78075CBE8D34}" destId="{DFAD6043-36C9-4D74-AD34-786A1B3FD2C6}" srcOrd="1" destOrd="0" presId="urn:microsoft.com/office/officeart/2005/8/layout/radial5"/>
    <dgm:cxn modelId="{85878B4A-DB96-4677-AC14-823E27CF446B}" type="presOf" srcId="{D7CBD86E-A44F-4FD9-A92D-B830FED11AB2}" destId="{B7BF7462-9B18-47F5-910D-DCB335ADC07D}" srcOrd="0" destOrd="0" presId="urn:microsoft.com/office/officeart/2005/8/layout/radial5"/>
    <dgm:cxn modelId="{995AA264-CB4F-4318-BC09-71FBD58F5497}" type="presOf" srcId="{967BAE10-B1E3-4A60-A604-1E6D0D5D15CD}" destId="{D55B9706-90AE-4863-AA4E-21A3582BDF8F}" srcOrd="1" destOrd="0" presId="urn:microsoft.com/office/officeart/2005/8/layout/radial5"/>
    <dgm:cxn modelId="{D0426FB5-A342-4E15-A560-C4FECBAFFADA}" srcId="{31D43A58-6132-487A-89A7-587BAB700F13}" destId="{D7CBD86E-A44F-4FD9-A92D-B830FED11AB2}" srcOrd="4" destOrd="0" parTransId="{0EABE428-C5A2-4DC5-95E7-AF312DB68AA9}" sibTransId="{F31F2F80-4084-41D2-842D-CAB36F1E9BF3}"/>
    <dgm:cxn modelId="{E4611E5A-F4DB-43CF-BB73-F853E75F8BA7}" type="presOf" srcId="{4C13F09F-361E-43A1-A88E-7A72C3EE9C4C}" destId="{419EE268-64D0-4965-98FF-DCF85524D3B2}" srcOrd="0" destOrd="0" presId="urn:microsoft.com/office/officeart/2005/8/layout/radial5"/>
    <dgm:cxn modelId="{36A106EE-3CB3-411C-88B1-6ECDAFE47571}" type="presOf" srcId="{C801DAE3-5195-4B35-A503-80956C67101D}" destId="{8F42DC07-00ED-4696-BC32-22D70B0ECF95}" srcOrd="1" destOrd="0" presId="urn:microsoft.com/office/officeart/2005/8/layout/radial5"/>
    <dgm:cxn modelId="{1A87CC6B-782D-4769-A7EC-C4BDD0BF4C6E}" type="presOf" srcId="{7967DE24-4EFB-448B-9337-50CE3483113B}" destId="{595B4C15-386D-49F7-BAAD-E25962077B81}" srcOrd="0" destOrd="0" presId="urn:microsoft.com/office/officeart/2005/8/layout/radial5"/>
    <dgm:cxn modelId="{2389DE34-634C-4D1E-AF78-83DE05133A56}" srcId="{31D43A58-6132-487A-89A7-587BAB700F13}" destId="{8597285A-04D8-4E53-94C2-504F2C3171D7}" srcOrd="2" destOrd="0" parTransId="{6CC375DE-9DC7-4417-A90A-BC9C1585F69F}" sibTransId="{F0561D60-C979-48A1-B8C5-DF985D9CE770}"/>
    <dgm:cxn modelId="{463C0566-DEDB-419D-8F87-D3ED703DD47E}" type="presOf" srcId="{3AF04BA2-CC45-4705-AE51-5F0B9A45F146}" destId="{8D9468BB-6D85-4E84-96C1-EC7D7B27F385}" srcOrd="1" destOrd="0" presId="urn:microsoft.com/office/officeart/2005/8/layout/radial5"/>
    <dgm:cxn modelId="{95DA9F93-0224-4CEF-BA9C-1057BE796F45}" type="presOf" srcId="{31D43A58-6132-487A-89A7-587BAB700F13}" destId="{F0B94F53-9CDA-49C8-B404-151531AD9955}" srcOrd="0" destOrd="0" presId="urn:microsoft.com/office/officeart/2005/8/layout/radial5"/>
    <dgm:cxn modelId="{8DC3EE17-19BB-44D6-AEEF-89B613D56797}" srcId="{31D43A58-6132-487A-89A7-587BAB700F13}" destId="{C7EAF8B4-73A7-473C-A3B1-CEC5A7D79B31}" srcOrd="3" destOrd="0" parTransId="{967BAE10-B1E3-4A60-A604-1E6D0D5D15CD}" sibTransId="{29BF3C31-A51C-4D84-A384-48A2F0E5805D}"/>
    <dgm:cxn modelId="{B5CABF80-5FD9-479D-8568-76276966665F}" type="presOf" srcId="{6CC375DE-9DC7-4417-A90A-BC9C1585F69F}" destId="{8C967C0F-A6AA-4F62-A7F7-52C69EECD62A}" srcOrd="1" destOrd="0" presId="urn:microsoft.com/office/officeart/2005/8/layout/radial5"/>
    <dgm:cxn modelId="{B817130F-D844-4373-A457-2AE5522150AF}" srcId="{31D43A58-6132-487A-89A7-587BAB700F13}" destId="{15D0C5ED-C187-4C64-BF69-75B75C11E0DB}" srcOrd="0" destOrd="0" parTransId="{668FD268-EF36-490C-8359-435B1ECD14CC}" sibTransId="{3F9512A9-863E-490E-99A2-2E54B948479B}"/>
    <dgm:cxn modelId="{0E8DCAB5-567F-4DC8-B312-BD0E5D937D11}" srcId="{31D43A58-6132-487A-89A7-587BAB700F13}" destId="{F2EE6019-8898-40A6-A577-F2650E5FDE3F}" srcOrd="5" destOrd="0" parTransId="{6A2DE223-3F22-426B-A40A-78075CBE8D34}" sibTransId="{443F06FB-5B41-47F2-B321-8B15D826E3B5}"/>
    <dgm:cxn modelId="{69CBFEF5-443F-43D7-85F9-745640BE9C01}" type="presOf" srcId="{0EABE428-C5A2-4DC5-95E7-AF312DB68AA9}" destId="{E0CE8AC7-C1D1-4C83-88D7-220F6F033085}" srcOrd="0" destOrd="0" presId="urn:microsoft.com/office/officeart/2005/8/layout/radial5"/>
    <dgm:cxn modelId="{213BA93A-9044-4787-A9A9-A72E33AA2CB6}" type="presOf" srcId="{0EABE428-C5A2-4DC5-95E7-AF312DB68AA9}" destId="{1384507D-58C6-4464-85FC-8569456922D8}" srcOrd="1" destOrd="0" presId="urn:microsoft.com/office/officeart/2005/8/layout/radial5"/>
    <dgm:cxn modelId="{BFF1672E-599A-401B-A9D9-D3C9250C9571}" type="presOf" srcId="{F2EE6019-8898-40A6-A577-F2650E5FDE3F}" destId="{DA54D04D-7560-4001-A062-928C6CCAEDFD}" srcOrd="0" destOrd="0" presId="urn:microsoft.com/office/officeart/2005/8/layout/radial5"/>
    <dgm:cxn modelId="{821EBB79-39CF-4E73-907F-3BEDAF770520}" type="presOf" srcId="{C801DAE3-5195-4B35-A503-80956C67101D}" destId="{1CB36732-C561-4898-9307-46BA8A65CC24}" srcOrd="0" destOrd="0" presId="urn:microsoft.com/office/officeart/2005/8/layout/radial5"/>
    <dgm:cxn modelId="{656A04DC-C123-431D-A848-D38B90EC66B4}" type="presParOf" srcId="{D1E58DAC-C78F-4C9F-AF6B-73DE0B35C4F0}" destId="{F0B94F53-9CDA-49C8-B404-151531AD9955}" srcOrd="0" destOrd="0" presId="urn:microsoft.com/office/officeart/2005/8/layout/radial5"/>
    <dgm:cxn modelId="{BDA52143-A6C8-4CD4-9513-8A2C1EE51C3D}" type="presParOf" srcId="{D1E58DAC-C78F-4C9F-AF6B-73DE0B35C4F0}" destId="{582E10E1-AA66-4D44-80E6-510CE0E1A2D4}" srcOrd="1" destOrd="0" presId="urn:microsoft.com/office/officeart/2005/8/layout/radial5"/>
    <dgm:cxn modelId="{FDC52A5D-1AAD-4FE0-B482-A7FEE2ACC834}" type="presParOf" srcId="{582E10E1-AA66-4D44-80E6-510CE0E1A2D4}" destId="{D48D94CA-D7A9-4823-AC1B-43B498C8C78C}" srcOrd="0" destOrd="0" presId="urn:microsoft.com/office/officeart/2005/8/layout/radial5"/>
    <dgm:cxn modelId="{0CEEB5FF-5448-4096-ADFB-8EE68BC600A4}" type="presParOf" srcId="{D1E58DAC-C78F-4C9F-AF6B-73DE0B35C4F0}" destId="{2D353DFE-1B5D-45E7-AA7F-3B60EB8BFD15}" srcOrd="2" destOrd="0" presId="urn:microsoft.com/office/officeart/2005/8/layout/radial5"/>
    <dgm:cxn modelId="{DF6F5693-4DB9-4853-9A3B-38E4BA02D4B3}" type="presParOf" srcId="{D1E58DAC-C78F-4C9F-AF6B-73DE0B35C4F0}" destId="{1CB36732-C561-4898-9307-46BA8A65CC24}" srcOrd="3" destOrd="0" presId="urn:microsoft.com/office/officeart/2005/8/layout/radial5"/>
    <dgm:cxn modelId="{6156FD78-EC39-42AC-8A10-D63552D718C4}" type="presParOf" srcId="{1CB36732-C561-4898-9307-46BA8A65CC24}" destId="{8F42DC07-00ED-4696-BC32-22D70B0ECF95}" srcOrd="0" destOrd="0" presId="urn:microsoft.com/office/officeart/2005/8/layout/radial5"/>
    <dgm:cxn modelId="{1EB3EFD9-D5D6-428A-BB41-0490042AFF5B}" type="presParOf" srcId="{D1E58DAC-C78F-4C9F-AF6B-73DE0B35C4F0}" destId="{595B4C15-386D-49F7-BAAD-E25962077B81}" srcOrd="4" destOrd="0" presId="urn:microsoft.com/office/officeart/2005/8/layout/radial5"/>
    <dgm:cxn modelId="{6DA156F5-A045-4BE0-8A87-CAA27CE94E08}" type="presParOf" srcId="{D1E58DAC-C78F-4C9F-AF6B-73DE0B35C4F0}" destId="{7B794F69-6BE2-4F3B-BF5D-44B240BEAE7D}" srcOrd="5" destOrd="0" presId="urn:microsoft.com/office/officeart/2005/8/layout/radial5"/>
    <dgm:cxn modelId="{DD19F8D3-6982-49C2-ADD8-2339899C5149}" type="presParOf" srcId="{7B794F69-6BE2-4F3B-BF5D-44B240BEAE7D}" destId="{8C967C0F-A6AA-4F62-A7F7-52C69EECD62A}" srcOrd="0" destOrd="0" presId="urn:microsoft.com/office/officeart/2005/8/layout/radial5"/>
    <dgm:cxn modelId="{4F7A9B8B-3AFA-424C-A7D4-40BC3FBBCA35}" type="presParOf" srcId="{D1E58DAC-C78F-4C9F-AF6B-73DE0B35C4F0}" destId="{7C84D6B2-9A5A-4607-B131-303C9C08AD2C}" srcOrd="6" destOrd="0" presId="urn:microsoft.com/office/officeart/2005/8/layout/radial5"/>
    <dgm:cxn modelId="{4642DA59-491A-4B75-A9AD-1BE04E9DFE85}" type="presParOf" srcId="{D1E58DAC-C78F-4C9F-AF6B-73DE0B35C4F0}" destId="{95031F3F-04FF-48BF-8DD3-C29B4C675A50}" srcOrd="7" destOrd="0" presId="urn:microsoft.com/office/officeart/2005/8/layout/radial5"/>
    <dgm:cxn modelId="{6046823D-3197-4008-AC6F-FD5BDAD3B5F1}" type="presParOf" srcId="{95031F3F-04FF-48BF-8DD3-C29B4C675A50}" destId="{D55B9706-90AE-4863-AA4E-21A3582BDF8F}" srcOrd="0" destOrd="0" presId="urn:microsoft.com/office/officeart/2005/8/layout/radial5"/>
    <dgm:cxn modelId="{1DE0FCD5-203A-4706-B330-3799B8E857CC}" type="presParOf" srcId="{D1E58DAC-C78F-4C9F-AF6B-73DE0B35C4F0}" destId="{3DE76C85-CF22-40EB-A55F-8757042B327C}" srcOrd="8" destOrd="0" presId="urn:microsoft.com/office/officeart/2005/8/layout/radial5"/>
    <dgm:cxn modelId="{F06404F7-A23F-463C-AB3D-626DB39791F7}" type="presParOf" srcId="{D1E58DAC-C78F-4C9F-AF6B-73DE0B35C4F0}" destId="{E0CE8AC7-C1D1-4C83-88D7-220F6F033085}" srcOrd="9" destOrd="0" presId="urn:microsoft.com/office/officeart/2005/8/layout/radial5"/>
    <dgm:cxn modelId="{E484D06B-3F69-4DDF-B3F8-1C841F8B63DF}" type="presParOf" srcId="{E0CE8AC7-C1D1-4C83-88D7-220F6F033085}" destId="{1384507D-58C6-4464-85FC-8569456922D8}" srcOrd="0" destOrd="0" presId="urn:microsoft.com/office/officeart/2005/8/layout/radial5"/>
    <dgm:cxn modelId="{10561981-190B-4B6B-A675-F5EF030EAE3C}" type="presParOf" srcId="{D1E58DAC-C78F-4C9F-AF6B-73DE0B35C4F0}" destId="{B7BF7462-9B18-47F5-910D-DCB335ADC07D}" srcOrd="10" destOrd="0" presId="urn:microsoft.com/office/officeart/2005/8/layout/radial5"/>
    <dgm:cxn modelId="{CB2734E7-BDB8-42FB-A0C8-F320AFFD2349}" type="presParOf" srcId="{D1E58DAC-C78F-4C9F-AF6B-73DE0B35C4F0}" destId="{67919214-F383-47AF-8E56-494D3AA646D8}" srcOrd="11" destOrd="0" presId="urn:microsoft.com/office/officeart/2005/8/layout/radial5"/>
    <dgm:cxn modelId="{2250707F-B340-4E14-B109-5BF921B6D495}" type="presParOf" srcId="{67919214-F383-47AF-8E56-494D3AA646D8}" destId="{DFAD6043-36C9-4D74-AD34-786A1B3FD2C6}" srcOrd="0" destOrd="0" presId="urn:microsoft.com/office/officeart/2005/8/layout/radial5"/>
    <dgm:cxn modelId="{27F1F576-D420-4E98-998D-DF0F32BC20DB}" type="presParOf" srcId="{D1E58DAC-C78F-4C9F-AF6B-73DE0B35C4F0}" destId="{DA54D04D-7560-4001-A062-928C6CCAEDFD}" srcOrd="12" destOrd="0" presId="urn:microsoft.com/office/officeart/2005/8/layout/radial5"/>
    <dgm:cxn modelId="{48504B88-9169-4EAE-A4AA-694B1278C7A0}" type="presParOf" srcId="{D1E58DAC-C78F-4C9F-AF6B-73DE0B35C4F0}" destId="{829076C0-8F7A-4B2F-BEB9-311E8EBFEF8A}" srcOrd="13" destOrd="0" presId="urn:microsoft.com/office/officeart/2005/8/layout/radial5"/>
    <dgm:cxn modelId="{8B45E931-A058-49D2-9640-B3938E967B81}" type="presParOf" srcId="{829076C0-8F7A-4B2F-BEB9-311E8EBFEF8A}" destId="{8D9468BB-6D85-4E84-96C1-EC7D7B27F385}" srcOrd="0" destOrd="0" presId="urn:microsoft.com/office/officeart/2005/8/layout/radial5"/>
    <dgm:cxn modelId="{4464A002-ACFC-4C6A-AFE6-9BFD6A3AD314}" type="presParOf" srcId="{D1E58DAC-C78F-4C9F-AF6B-73DE0B35C4F0}" destId="{419EE268-64D0-4965-98FF-DCF85524D3B2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EBDA99-3468-40EB-A9C1-87BA969E6BCF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BB6ABB9-751A-475B-A101-52F5CBD16ACD}">
      <dgm:prSet phldrT="[文本]"/>
      <dgm:spPr/>
      <dgm:t>
        <a:bodyPr/>
        <a:lstStyle/>
        <a:p>
          <a:r>
            <a:rPr lang="zh-CN" altLang="en-US" dirty="0" smtClean="0"/>
            <a:t>归类知识</a:t>
          </a:r>
          <a:endParaRPr lang="zh-CN" altLang="en-US" dirty="0"/>
        </a:p>
      </dgm:t>
    </dgm:pt>
    <dgm:pt modelId="{E53A932D-E147-4FE6-AE25-A574BD7C1007}" type="parTrans" cxnId="{7A78EBC8-B957-4023-8BD4-963075746997}">
      <dgm:prSet/>
      <dgm:spPr/>
      <dgm:t>
        <a:bodyPr/>
        <a:lstStyle/>
        <a:p>
          <a:endParaRPr lang="zh-CN" altLang="en-US"/>
        </a:p>
      </dgm:t>
    </dgm:pt>
    <dgm:pt modelId="{1C5436B1-0573-48FD-B555-FE7BB20E2751}" type="sibTrans" cxnId="{7A78EBC8-B957-4023-8BD4-963075746997}">
      <dgm:prSet/>
      <dgm:spPr/>
      <dgm:t>
        <a:bodyPr/>
        <a:lstStyle/>
        <a:p>
          <a:endParaRPr lang="zh-CN" altLang="en-US"/>
        </a:p>
      </dgm:t>
    </dgm:pt>
    <dgm:pt modelId="{37A1BF18-4D3B-4889-9312-E55458BF2AC0}">
      <dgm:prSet phldrT="[文本]"/>
      <dgm:spPr/>
      <dgm:t>
        <a:bodyPr/>
        <a:lstStyle/>
        <a:p>
          <a:r>
            <a:rPr lang="zh-CN" altLang="en-US" dirty="0" smtClean="0"/>
            <a:t>类注</a:t>
          </a:r>
          <a:endParaRPr lang="zh-CN" altLang="en-US" dirty="0"/>
        </a:p>
      </dgm:t>
    </dgm:pt>
    <dgm:pt modelId="{008A92D7-2522-4B24-8D8E-C1DEB133C07B}" type="parTrans" cxnId="{262834FA-6520-40AF-A2AF-41F823AC6873}">
      <dgm:prSet/>
      <dgm:spPr/>
      <dgm:t>
        <a:bodyPr/>
        <a:lstStyle/>
        <a:p>
          <a:endParaRPr lang="zh-CN" altLang="en-US"/>
        </a:p>
      </dgm:t>
    </dgm:pt>
    <dgm:pt modelId="{E6A921F7-8BE4-4848-ACDB-3069F0192D8F}" type="sibTrans" cxnId="{262834FA-6520-40AF-A2AF-41F823AC6873}">
      <dgm:prSet/>
      <dgm:spPr/>
      <dgm:t>
        <a:bodyPr/>
        <a:lstStyle/>
        <a:p>
          <a:endParaRPr lang="zh-CN" altLang="en-US"/>
        </a:p>
      </dgm:t>
    </dgm:pt>
    <dgm:pt modelId="{BA6A9813-1A5F-4164-9A62-324AD04AFE91}">
      <dgm:prSet phldrT="[文本]"/>
      <dgm:spPr/>
      <dgm:t>
        <a:bodyPr/>
        <a:lstStyle/>
        <a:p>
          <a:r>
            <a:rPr lang="zh-CN" altLang="en-US" dirty="0" smtClean="0"/>
            <a:t>章注</a:t>
          </a:r>
          <a:endParaRPr lang="zh-CN" altLang="en-US" dirty="0"/>
        </a:p>
      </dgm:t>
    </dgm:pt>
    <dgm:pt modelId="{B69A2B2F-08F6-424B-BC44-BC42026F2AFA}" type="parTrans" cxnId="{E82B6467-BE58-44F3-B3DA-FD811DC8762C}">
      <dgm:prSet/>
      <dgm:spPr/>
      <dgm:t>
        <a:bodyPr/>
        <a:lstStyle/>
        <a:p>
          <a:endParaRPr lang="zh-CN" altLang="en-US"/>
        </a:p>
      </dgm:t>
    </dgm:pt>
    <dgm:pt modelId="{B8849E95-752F-4E5D-B45F-67C6FC88A799}" type="sibTrans" cxnId="{E82B6467-BE58-44F3-B3DA-FD811DC8762C}">
      <dgm:prSet/>
      <dgm:spPr/>
      <dgm:t>
        <a:bodyPr/>
        <a:lstStyle/>
        <a:p>
          <a:endParaRPr lang="zh-CN" altLang="en-US"/>
        </a:p>
      </dgm:t>
    </dgm:pt>
    <dgm:pt modelId="{3C0DD9DA-D819-4FB0-8307-C3A106DE10A2}">
      <dgm:prSet phldrT="[文本]"/>
      <dgm:spPr/>
      <dgm:t>
        <a:bodyPr/>
        <a:lstStyle/>
        <a:p>
          <a:r>
            <a:rPr lang="zh-CN" altLang="en-US" dirty="0" smtClean="0"/>
            <a:t>税目条文</a:t>
          </a:r>
          <a:endParaRPr lang="zh-CN" altLang="en-US" dirty="0"/>
        </a:p>
      </dgm:t>
    </dgm:pt>
    <dgm:pt modelId="{E97F008F-C8AA-495C-91C5-8ED7583CF604}" type="parTrans" cxnId="{9745892A-BFBF-4BCD-ADB0-F1AA4658E130}">
      <dgm:prSet/>
      <dgm:spPr/>
      <dgm:t>
        <a:bodyPr/>
        <a:lstStyle/>
        <a:p>
          <a:endParaRPr lang="zh-CN" altLang="en-US"/>
        </a:p>
      </dgm:t>
    </dgm:pt>
    <dgm:pt modelId="{4AE7918A-A940-4183-A94C-4C3036683E35}" type="sibTrans" cxnId="{9745892A-BFBF-4BCD-ADB0-F1AA4658E130}">
      <dgm:prSet/>
      <dgm:spPr/>
      <dgm:t>
        <a:bodyPr/>
        <a:lstStyle/>
        <a:p>
          <a:endParaRPr lang="zh-CN" altLang="en-US"/>
        </a:p>
      </dgm:t>
    </dgm:pt>
    <dgm:pt modelId="{949C9290-4510-4D46-AE6F-D4583DE91F06}">
      <dgm:prSet phldrT="[文本]"/>
      <dgm:spPr/>
      <dgm:t>
        <a:bodyPr/>
        <a:lstStyle/>
        <a:p>
          <a:r>
            <a:rPr lang="zh-CN" altLang="en-US" dirty="0" smtClean="0"/>
            <a:t>子目注释</a:t>
          </a:r>
          <a:endParaRPr lang="zh-CN" altLang="en-US" dirty="0"/>
        </a:p>
      </dgm:t>
    </dgm:pt>
    <dgm:pt modelId="{EF09FDD7-FBA3-44ED-B6E1-9F7F4ABEFAC3}" type="parTrans" cxnId="{D0A81DC7-C705-4941-A7C2-C626813B66D6}">
      <dgm:prSet/>
      <dgm:spPr/>
      <dgm:t>
        <a:bodyPr/>
        <a:lstStyle/>
        <a:p>
          <a:endParaRPr lang="zh-CN" altLang="en-US"/>
        </a:p>
      </dgm:t>
    </dgm:pt>
    <dgm:pt modelId="{81046D81-8EB2-4CF7-982E-2201ED48FA70}" type="sibTrans" cxnId="{D0A81DC7-C705-4941-A7C2-C626813B66D6}">
      <dgm:prSet/>
      <dgm:spPr/>
      <dgm:t>
        <a:bodyPr/>
        <a:lstStyle/>
        <a:p>
          <a:endParaRPr lang="zh-CN" altLang="en-US"/>
        </a:p>
      </dgm:t>
    </dgm:pt>
    <dgm:pt modelId="{25058A42-37EB-45C7-90E9-C2493B0411BB}">
      <dgm:prSet phldrT="[文本]"/>
      <dgm:spPr/>
      <dgm:t>
        <a:bodyPr/>
        <a:lstStyle/>
        <a:p>
          <a:r>
            <a:rPr lang="zh-CN" altLang="en-US" dirty="0" smtClean="0"/>
            <a:t>品目注释</a:t>
          </a:r>
          <a:endParaRPr lang="zh-CN" altLang="en-US" dirty="0"/>
        </a:p>
      </dgm:t>
    </dgm:pt>
    <dgm:pt modelId="{F85285EB-9AA6-4978-903F-1E1A6FD02FB2}" type="parTrans" cxnId="{4AAD0C6C-25E0-46EC-A59D-1B1350CF8F13}">
      <dgm:prSet/>
      <dgm:spPr/>
      <dgm:t>
        <a:bodyPr/>
        <a:lstStyle/>
        <a:p>
          <a:endParaRPr lang="zh-CN" altLang="en-US"/>
        </a:p>
      </dgm:t>
    </dgm:pt>
    <dgm:pt modelId="{DD908422-F7D9-4781-AC98-5F8E23FD7DF1}" type="sibTrans" cxnId="{4AAD0C6C-25E0-46EC-A59D-1B1350CF8F13}">
      <dgm:prSet/>
      <dgm:spPr/>
      <dgm:t>
        <a:bodyPr/>
        <a:lstStyle/>
        <a:p>
          <a:endParaRPr lang="zh-CN" altLang="en-US"/>
        </a:p>
      </dgm:t>
    </dgm:pt>
    <dgm:pt modelId="{D6354560-43B8-451C-9D44-3D5E02506436}">
      <dgm:prSet phldrT="[文本]"/>
      <dgm:spPr/>
      <dgm:t>
        <a:bodyPr/>
        <a:lstStyle/>
        <a:p>
          <a:r>
            <a:rPr lang="zh-CN" altLang="en-US" dirty="0" smtClean="0"/>
            <a:t>归类决定</a:t>
          </a:r>
          <a:endParaRPr lang="zh-CN" altLang="en-US" dirty="0"/>
        </a:p>
      </dgm:t>
    </dgm:pt>
    <dgm:pt modelId="{A4F0B8FB-0AE0-4432-8519-6056ACC619E4}" type="parTrans" cxnId="{6D0C19F5-BCEA-45AA-9A78-F14C398204C6}">
      <dgm:prSet/>
      <dgm:spPr/>
      <dgm:t>
        <a:bodyPr/>
        <a:lstStyle/>
        <a:p>
          <a:endParaRPr lang="zh-CN" altLang="en-US"/>
        </a:p>
      </dgm:t>
    </dgm:pt>
    <dgm:pt modelId="{86AC88BA-DE06-4A83-9A46-70C930F85EAE}" type="sibTrans" cxnId="{6D0C19F5-BCEA-45AA-9A78-F14C398204C6}">
      <dgm:prSet/>
      <dgm:spPr/>
      <dgm:t>
        <a:bodyPr/>
        <a:lstStyle/>
        <a:p>
          <a:endParaRPr lang="zh-CN" altLang="en-US"/>
        </a:p>
      </dgm:t>
    </dgm:pt>
    <dgm:pt modelId="{14D81C38-2D84-4898-876A-3497AA8BB9A9}" type="pres">
      <dgm:prSet presAssocID="{7CEBDA99-3468-40EB-A9C1-87BA969E6BC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5CA854B-EE90-495F-93A2-7C840CD20C6B}" type="pres">
      <dgm:prSet presAssocID="{FBB6ABB9-751A-475B-A101-52F5CBD16ACD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13F88B3A-C806-4ED8-8B5B-F6DF64445B15}" type="pres">
      <dgm:prSet presAssocID="{008A92D7-2522-4B24-8D8E-C1DEB133C07B}" presName="parTrans" presStyleLbl="sibTrans2D1" presStyleIdx="0" presStyleCnt="6"/>
      <dgm:spPr/>
      <dgm:t>
        <a:bodyPr/>
        <a:lstStyle/>
        <a:p>
          <a:endParaRPr lang="zh-CN" altLang="en-US"/>
        </a:p>
      </dgm:t>
    </dgm:pt>
    <dgm:pt modelId="{8F2F6CF3-09C3-4027-83BD-04C9A72A98CF}" type="pres">
      <dgm:prSet presAssocID="{008A92D7-2522-4B24-8D8E-C1DEB133C07B}" presName="connectorText" presStyleLbl="sibTrans2D1" presStyleIdx="0" presStyleCnt="6"/>
      <dgm:spPr/>
      <dgm:t>
        <a:bodyPr/>
        <a:lstStyle/>
        <a:p>
          <a:endParaRPr lang="zh-CN" altLang="en-US"/>
        </a:p>
      </dgm:t>
    </dgm:pt>
    <dgm:pt modelId="{3A74E683-1FF1-45AA-BD69-7C1C2DA4725E}" type="pres">
      <dgm:prSet presAssocID="{37A1BF18-4D3B-4889-9312-E55458BF2AC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CFE9ED-E118-4DFD-9F31-4B7F26AB242B}" type="pres">
      <dgm:prSet presAssocID="{B69A2B2F-08F6-424B-BC44-BC42026F2AFA}" presName="parTrans" presStyleLbl="sibTrans2D1" presStyleIdx="1" presStyleCnt="6"/>
      <dgm:spPr/>
      <dgm:t>
        <a:bodyPr/>
        <a:lstStyle/>
        <a:p>
          <a:endParaRPr lang="zh-CN" altLang="en-US"/>
        </a:p>
      </dgm:t>
    </dgm:pt>
    <dgm:pt modelId="{870CCD38-0C49-439B-B85D-D51B4C09B19D}" type="pres">
      <dgm:prSet presAssocID="{B69A2B2F-08F6-424B-BC44-BC42026F2AFA}" presName="connectorText" presStyleLbl="sibTrans2D1" presStyleIdx="1" presStyleCnt="6"/>
      <dgm:spPr/>
      <dgm:t>
        <a:bodyPr/>
        <a:lstStyle/>
        <a:p>
          <a:endParaRPr lang="zh-CN" altLang="en-US"/>
        </a:p>
      </dgm:t>
    </dgm:pt>
    <dgm:pt modelId="{935EFD2F-CC03-489E-B427-7D055EBC5283}" type="pres">
      <dgm:prSet presAssocID="{BA6A9813-1A5F-4164-9A62-324AD04AFE9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CCDBE5B-BB4D-4AD6-821A-FA166992D500}" type="pres">
      <dgm:prSet presAssocID="{E97F008F-C8AA-495C-91C5-8ED7583CF604}" presName="parTrans" presStyleLbl="sibTrans2D1" presStyleIdx="2" presStyleCnt="6"/>
      <dgm:spPr/>
      <dgm:t>
        <a:bodyPr/>
        <a:lstStyle/>
        <a:p>
          <a:endParaRPr lang="zh-CN" altLang="en-US"/>
        </a:p>
      </dgm:t>
    </dgm:pt>
    <dgm:pt modelId="{7781F095-43E4-4F97-B786-93100AEC790F}" type="pres">
      <dgm:prSet presAssocID="{E97F008F-C8AA-495C-91C5-8ED7583CF604}" presName="connectorText" presStyleLbl="sibTrans2D1" presStyleIdx="2" presStyleCnt="6"/>
      <dgm:spPr/>
      <dgm:t>
        <a:bodyPr/>
        <a:lstStyle/>
        <a:p>
          <a:endParaRPr lang="zh-CN" altLang="en-US"/>
        </a:p>
      </dgm:t>
    </dgm:pt>
    <dgm:pt modelId="{64BF91F1-1CDD-4352-90AD-92EE031F5F5D}" type="pres">
      <dgm:prSet presAssocID="{3C0DD9DA-D819-4FB0-8307-C3A106DE10A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08868A-926F-435C-8D28-FD8F7D195524}" type="pres">
      <dgm:prSet presAssocID="{EF09FDD7-FBA3-44ED-B6E1-9F7F4ABEFAC3}" presName="parTrans" presStyleLbl="sibTrans2D1" presStyleIdx="3" presStyleCnt="6"/>
      <dgm:spPr/>
      <dgm:t>
        <a:bodyPr/>
        <a:lstStyle/>
        <a:p>
          <a:endParaRPr lang="zh-CN" altLang="en-US"/>
        </a:p>
      </dgm:t>
    </dgm:pt>
    <dgm:pt modelId="{D6FB5168-3132-4452-8C2E-F4AE5810C0E9}" type="pres">
      <dgm:prSet presAssocID="{EF09FDD7-FBA3-44ED-B6E1-9F7F4ABEFAC3}" presName="connectorText" presStyleLbl="sibTrans2D1" presStyleIdx="3" presStyleCnt="6"/>
      <dgm:spPr/>
      <dgm:t>
        <a:bodyPr/>
        <a:lstStyle/>
        <a:p>
          <a:endParaRPr lang="zh-CN" altLang="en-US"/>
        </a:p>
      </dgm:t>
    </dgm:pt>
    <dgm:pt modelId="{0DC8F157-0091-4242-B065-CE0F0E219644}" type="pres">
      <dgm:prSet presAssocID="{949C9290-4510-4D46-AE6F-D4583DE91F0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48D201-166B-47E8-94B2-8A8934F45CAB}" type="pres">
      <dgm:prSet presAssocID="{A4F0B8FB-0AE0-4432-8519-6056ACC619E4}" presName="parTrans" presStyleLbl="sibTrans2D1" presStyleIdx="4" presStyleCnt="6"/>
      <dgm:spPr/>
      <dgm:t>
        <a:bodyPr/>
        <a:lstStyle/>
        <a:p>
          <a:endParaRPr lang="zh-CN" altLang="en-US"/>
        </a:p>
      </dgm:t>
    </dgm:pt>
    <dgm:pt modelId="{C367E5CD-F85A-427E-AAD2-45B1469CB926}" type="pres">
      <dgm:prSet presAssocID="{A4F0B8FB-0AE0-4432-8519-6056ACC619E4}" presName="connectorText" presStyleLbl="sibTrans2D1" presStyleIdx="4" presStyleCnt="6"/>
      <dgm:spPr/>
      <dgm:t>
        <a:bodyPr/>
        <a:lstStyle/>
        <a:p>
          <a:endParaRPr lang="zh-CN" altLang="en-US"/>
        </a:p>
      </dgm:t>
    </dgm:pt>
    <dgm:pt modelId="{4260D855-C24B-47F5-A0A9-3192D3D19817}" type="pres">
      <dgm:prSet presAssocID="{D6354560-43B8-451C-9D44-3D5E0250643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9F74DFE-7669-4E7E-8322-65378E87CB67}" type="pres">
      <dgm:prSet presAssocID="{F85285EB-9AA6-4978-903F-1E1A6FD02FB2}" presName="parTrans" presStyleLbl="sibTrans2D1" presStyleIdx="5" presStyleCnt="6"/>
      <dgm:spPr/>
      <dgm:t>
        <a:bodyPr/>
        <a:lstStyle/>
        <a:p>
          <a:endParaRPr lang="zh-CN" altLang="en-US"/>
        </a:p>
      </dgm:t>
    </dgm:pt>
    <dgm:pt modelId="{BBEAC8C4-415A-4E6C-8F4E-1C6553A0F6F2}" type="pres">
      <dgm:prSet presAssocID="{F85285EB-9AA6-4978-903F-1E1A6FD02FB2}" presName="connectorText" presStyleLbl="sibTrans2D1" presStyleIdx="5" presStyleCnt="6"/>
      <dgm:spPr/>
      <dgm:t>
        <a:bodyPr/>
        <a:lstStyle/>
        <a:p>
          <a:endParaRPr lang="zh-CN" altLang="en-US"/>
        </a:p>
      </dgm:t>
    </dgm:pt>
    <dgm:pt modelId="{D3DC7663-CEA2-4F13-870E-C6AA6BC8A4A8}" type="pres">
      <dgm:prSet presAssocID="{25058A42-37EB-45C7-90E9-C2493B0411B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83CC25C-66E5-46AE-B798-B0F53BA9F0D8}" type="presOf" srcId="{E97F008F-C8AA-495C-91C5-8ED7583CF604}" destId="{9CCDBE5B-BB4D-4AD6-821A-FA166992D500}" srcOrd="0" destOrd="0" presId="urn:microsoft.com/office/officeart/2005/8/layout/radial5"/>
    <dgm:cxn modelId="{0113E0E6-C4FB-4630-9371-72771AE58AFF}" type="presOf" srcId="{3C0DD9DA-D819-4FB0-8307-C3A106DE10A2}" destId="{64BF91F1-1CDD-4352-90AD-92EE031F5F5D}" srcOrd="0" destOrd="0" presId="urn:microsoft.com/office/officeart/2005/8/layout/radial5"/>
    <dgm:cxn modelId="{79260A1E-FBB8-40B4-BA4F-FD441C1E9C6C}" type="presOf" srcId="{008A92D7-2522-4B24-8D8E-C1DEB133C07B}" destId="{13F88B3A-C806-4ED8-8B5B-F6DF64445B15}" srcOrd="0" destOrd="0" presId="urn:microsoft.com/office/officeart/2005/8/layout/radial5"/>
    <dgm:cxn modelId="{BA3D270B-CEE8-4D6E-9FE5-61C767D67B05}" type="presOf" srcId="{FBB6ABB9-751A-475B-A101-52F5CBD16ACD}" destId="{05CA854B-EE90-495F-93A2-7C840CD20C6B}" srcOrd="0" destOrd="0" presId="urn:microsoft.com/office/officeart/2005/8/layout/radial5"/>
    <dgm:cxn modelId="{75975B15-B024-4FB0-AF2F-804A268255E6}" type="presOf" srcId="{D6354560-43B8-451C-9D44-3D5E02506436}" destId="{4260D855-C24B-47F5-A0A9-3192D3D19817}" srcOrd="0" destOrd="0" presId="urn:microsoft.com/office/officeart/2005/8/layout/radial5"/>
    <dgm:cxn modelId="{8920985F-E3C6-4BA0-AFD4-0F265FB90722}" type="presOf" srcId="{BA6A9813-1A5F-4164-9A62-324AD04AFE91}" destId="{935EFD2F-CC03-489E-B427-7D055EBC5283}" srcOrd="0" destOrd="0" presId="urn:microsoft.com/office/officeart/2005/8/layout/radial5"/>
    <dgm:cxn modelId="{5DB2D3E7-CE71-4538-8817-0C71F02EFFEF}" type="presOf" srcId="{25058A42-37EB-45C7-90E9-C2493B0411BB}" destId="{D3DC7663-CEA2-4F13-870E-C6AA6BC8A4A8}" srcOrd="0" destOrd="0" presId="urn:microsoft.com/office/officeart/2005/8/layout/radial5"/>
    <dgm:cxn modelId="{6763BD78-C5F3-4E14-BBE5-CE00AFE9257C}" type="presOf" srcId="{A4F0B8FB-0AE0-4432-8519-6056ACC619E4}" destId="{C367E5CD-F85A-427E-AAD2-45B1469CB926}" srcOrd="1" destOrd="0" presId="urn:microsoft.com/office/officeart/2005/8/layout/radial5"/>
    <dgm:cxn modelId="{9A569FF2-71EF-44C6-A2C5-3E3D32D33C29}" type="presOf" srcId="{008A92D7-2522-4B24-8D8E-C1DEB133C07B}" destId="{8F2F6CF3-09C3-4027-83BD-04C9A72A98CF}" srcOrd="1" destOrd="0" presId="urn:microsoft.com/office/officeart/2005/8/layout/radial5"/>
    <dgm:cxn modelId="{4DFC5DA4-5509-406B-8A91-ACAE9472B4F3}" type="presOf" srcId="{B69A2B2F-08F6-424B-BC44-BC42026F2AFA}" destId="{02CFE9ED-E118-4DFD-9F31-4B7F26AB242B}" srcOrd="0" destOrd="0" presId="urn:microsoft.com/office/officeart/2005/8/layout/radial5"/>
    <dgm:cxn modelId="{55B126BB-1C7E-4798-8A99-19052BEE8F79}" type="presOf" srcId="{37A1BF18-4D3B-4889-9312-E55458BF2AC0}" destId="{3A74E683-1FF1-45AA-BD69-7C1C2DA4725E}" srcOrd="0" destOrd="0" presId="urn:microsoft.com/office/officeart/2005/8/layout/radial5"/>
    <dgm:cxn modelId="{FB8BB5E4-E3A9-446E-9ADA-7DA9D431A64C}" type="presOf" srcId="{EF09FDD7-FBA3-44ED-B6E1-9F7F4ABEFAC3}" destId="{7D08868A-926F-435C-8D28-FD8F7D195524}" srcOrd="0" destOrd="0" presId="urn:microsoft.com/office/officeart/2005/8/layout/radial5"/>
    <dgm:cxn modelId="{9745892A-BFBF-4BCD-ADB0-F1AA4658E130}" srcId="{FBB6ABB9-751A-475B-A101-52F5CBD16ACD}" destId="{3C0DD9DA-D819-4FB0-8307-C3A106DE10A2}" srcOrd="2" destOrd="0" parTransId="{E97F008F-C8AA-495C-91C5-8ED7583CF604}" sibTransId="{4AE7918A-A940-4183-A94C-4C3036683E35}"/>
    <dgm:cxn modelId="{D5CEDBFF-FDBC-4B3A-B510-931FCC23482D}" type="presOf" srcId="{7CEBDA99-3468-40EB-A9C1-87BA969E6BCF}" destId="{14D81C38-2D84-4898-876A-3497AA8BB9A9}" srcOrd="0" destOrd="0" presId="urn:microsoft.com/office/officeart/2005/8/layout/radial5"/>
    <dgm:cxn modelId="{D0A81DC7-C705-4941-A7C2-C626813B66D6}" srcId="{FBB6ABB9-751A-475B-A101-52F5CBD16ACD}" destId="{949C9290-4510-4D46-AE6F-D4583DE91F06}" srcOrd="3" destOrd="0" parTransId="{EF09FDD7-FBA3-44ED-B6E1-9F7F4ABEFAC3}" sibTransId="{81046D81-8EB2-4CF7-982E-2201ED48FA70}"/>
    <dgm:cxn modelId="{262834FA-6520-40AF-A2AF-41F823AC6873}" srcId="{FBB6ABB9-751A-475B-A101-52F5CBD16ACD}" destId="{37A1BF18-4D3B-4889-9312-E55458BF2AC0}" srcOrd="0" destOrd="0" parTransId="{008A92D7-2522-4B24-8D8E-C1DEB133C07B}" sibTransId="{E6A921F7-8BE4-4848-ACDB-3069F0192D8F}"/>
    <dgm:cxn modelId="{7A500FA3-C4C0-461E-B150-0B064C649EAD}" type="presOf" srcId="{F85285EB-9AA6-4978-903F-1E1A6FD02FB2}" destId="{BBEAC8C4-415A-4E6C-8F4E-1C6553A0F6F2}" srcOrd="1" destOrd="0" presId="urn:microsoft.com/office/officeart/2005/8/layout/radial5"/>
    <dgm:cxn modelId="{47F8B358-4172-41DA-B462-F790BB991F7E}" type="presOf" srcId="{B69A2B2F-08F6-424B-BC44-BC42026F2AFA}" destId="{870CCD38-0C49-439B-B85D-D51B4C09B19D}" srcOrd="1" destOrd="0" presId="urn:microsoft.com/office/officeart/2005/8/layout/radial5"/>
    <dgm:cxn modelId="{6D0C19F5-BCEA-45AA-9A78-F14C398204C6}" srcId="{FBB6ABB9-751A-475B-A101-52F5CBD16ACD}" destId="{D6354560-43B8-451C-9D44-3D5E02506436}" srcOrd="4" destOrd="0" parTransId="{A4F0B8FB-0AE0-4432-8519-6056ACC619E4}" sibTransId="{86AC88BA-DE06-4A83-9A46-70C930F85EAE}"/>
    <dgm:cxn modelId="{81654C9B-9EE3-454B-8F10-D14FDB21E4C5}" type="presOf" srcId="{E97F008F-C8AA-495C-91C5-8ED7583CF604}" destId="{7781F095-43E4-4F97-B786-93100AEC790F}" srcOrd="1" destOrd="0" presId="urn:microsoft.com/office/officeart/2005/8/layout/radial5"/>
    <dgm:cxn modelId="{4AAD0C6C-25E0-46EC-A59D-1B1350CF8F13}" srcId="{FBB6ABB9-751A-475B-A101-52F5CBD16ACD}" destId="{25058A42-37EB-45C7-90E9-C2493B0411BB}" srcOrd="5" destOrd="0" parTransId="{F85285EB-9AA6-4978-903F-1E1A6FD02FB2}" sibTransId="{DD908422-F7D9-4781-AC98-5F8E23FD7DF1}"/>
    <dgm:cxn modelId="{2CC2BCD8-F162-4F0A-8CAD-E7647BF992D7}" type="presOf" srcId="{F85285EB-9AA6-4978-903F-1E1A6FD02FB2}" destId="{D9F74DFE-7669-4E7E-8322-65378E87CB67}" srcOrd="0" destOrd="0" presId="urn:microsoft.com/office/officeart/2005/8/layout/radial5"/>
    <dgm:cxn modelId="{C2BC5971-AC03-402C-863E-C502A7EAE2DF}" type="presOf" srcId="{EF09FDD7-FBA3-44ED-B6E1-9F7F4ABEFAC3}" destId="{D6FB5168-3132-4452-8C2E-F4AE5810C0E9}" srcOrd="1" destOrd="0" presId="urn:microsoft.com/office/officeart/2005/8/layout/radial5"/>
    <dgm:cxn modelId="{E82B6467-BE58-44F3-B3DA-FD811DC8762C}" srcId="{FBB6ABB9-751A-475B-A101-52F5CBD16ACD}" destId="{BA6A9813-1A5F-4164-9A62-324AD04AFE91}" srcOrd="1" destOrd="0" parTransId="{B69A2B2F-08F6-424B-BC44-BC42026F2AFA}" sibTransId="{B8849E95-752F-4E5D-B45F-67C6FC88A799}"/>
    <dgm:cxn modelId="{0EAF04A4-EADE-498A-97DD-514477F3FFE7}" type="presOf" srcId="{949C9290-4510-4D46-AE6F-D4583DE91F06}" destId="{0DC8F157-0091-4242-B065-CE0F0E219644}" srcOrd="0" destOrd="0" presId="urn:microsoft.com/office/officeart/2005/8/layout/radial5"/>
    <dgm:cxn modelId="{0B4F113D-AFE1-4472-B1EA-7580D843D529}" type="presOf" srcId="{A4F0B8FB-0AE0-4432-8519-6056ACC619E4}" destId="{F148D201-166B-47E8-94B2-8A8934F45CAB}" srcOrd="0" destOrd="0" presId="urn:microsoft.com/office/officeart/2005/8/layout/radial5"/>
    <dgm:cxn modelId="{7A78EBC8-B957-4023-8BD4-963075746997}" srcId="{7CEBDA99-3468-40EB-A9C1-87BA969E6BCF}" destId="{FBB6ABB9-751A-475B-A101-52F5CBD16ACD}" srcOrd="0" destOrd="0" parTransId="{E53A932D-E147-4FE6-AE25-A574BD7C1007}" sibTransId="{1C5436B1-0573-48FD-B555-FE7BB20E2751}"/>
    <dgm:cxn modelId="{B544CA2D-11D1-437F-9221-7770E34623BB}" type="presParOf" srcId="{14D81C38-2D84-4898-876A-3497AA8BB9A9}" destId="{05CA854B-EE90-495F-93A2-7C840CD20C6B}" srcOrd="0" destOrd="0" presId="urn:microsoft.com/office/officeart/2005/8/layout/radial5"/>
    <dgm:cxn modelId="{EC9030CC-2494-4841-907D-8911B7800DC4}" type="presParOf" srcId="{14D81C38-2D84-4898-876A-3497AA8BB9A9}" destId="{13F88B3A-C806-4ED8-8B5B-F6DF64445B15}" srcOrd="1" destOrd="0" presId="urn:microsoft.com/office/officeart/2005/8/layout/radial5"/>
    <dgm:cxn modelId="{E1F15149-1884-4D5C-B2B6-2A7F73508CEF}" type="presParOf" srcId="{13F88B3A-C806-4ED8-8B5B-F6DF64445B15}" destId="{8F2F6CF3-09C3-4027-83BD-04C9A72A98CF}" srcOrd="0" destOrd="0" presId="urn:microsoft.com/office/officeart/2005/8/layout/radial5"/>
    <dgm:cxn modelId="{8B3D9C97-9A01-42F4-9578-70965B70429B}" type="presParOf" srcId="{14D81C38-2D84-4898-876A-3497AA8BB9A9}" destId="{3A74E683-1FF1-45AA-BD69-7C1C2DA4725E}" srcOrd="2" destOrd="0" presId="urn:microsoft.com/office/officeart/2005/8/layout/radial5"/>
    <dgm:cxn modelId="{DE29EFB6-B01A-4ED4-AB46-8EA85F5F3A49}" type="presParOf" srcId="{14D81C38-2D84-4898-876A-3497AA8BB9A9}" destId="{02CFE9ED-E118-4DFD-9F31-4B7F26AB242B}" srcOrd="3" destOrd="0" presId="urn:microsoft.com/office/officeart/2005/8/layout/radial5"/>
    <dgm:cxn modelId="{A75BD10A-218B-4B16-B205-FD4DBBA0D00E}" type="presParOf" srcId="{02CFE9ED-E118-4DFD-9F31-4B7F26AB242B}" destId="{870CCD38-0C49-439B-B85D-D51B4C09B19D}" srcOrd="0" destOrd="0" presId="urn:microsoft.com/office/officeart/2005/8/layout/radial5"/>
    <dgm:cxn modelId="{27AB12E8-5118-41B4-8825-DCA03B8AB182}" type="presParOf" srcId="{14D81C38-2D84-4898-876A-3497AA8BB9A9}" destId="{935EFD2F-CC03-489E-B427-7D055EBC5283}" srcOrd="4" destOrd="0" presId="urn:microsoft.com/office/officeart/2005/8/layout/radial5"/>
    <dgm:cxn modelId="{CA544BC6-9959-41C8-B82E-89EADA6CADE0}" type="presParOf" srcId="{14D81C38-2D84-4898-876A-3497AA8BB9A9}" destId="{9CCDBE5B-BB4D-4AD6-821A-FA166992D500}" srcOrd="5" destOrd="0" presId="urn:microsoft.com/office/officeart/2005/8/layout/radial5"/>
    <dgm:cxn modelId="{F3A7BCA3-1447-4AAE-9F95-CE9B71EB0038}" type="presParOf" srcId="{9CCDBE5B-BB4D-4AD6-821A-FA166992D500}" destId="{7781F095-43E4-4F97-B786-93100AEC790F}" srcOrd="0" destOrd="0" presId="urn:microsoft.com/office/officeart/2005/8/layout/radial5"/>
    <dgm:cxn modelId="{8CC452B5-AC16-4E3F-8063-F4CA5CB54B68}" type="presParOf" srcId="{14D81C38-2D84-4898-876A-3497AA8BB9A9}" destId="{64BF91F1-1CDD-4352-90AD-92EE031F5F5D}" srcOrd="6" destOrd="0" presId="urn:microsoft.com/office/officeart/2005/8/layout/radial5"/>
    <dgm:cxn modelId="{34529FA8-02D1-41E0-AAA8-3D01561EC73B}" type="presParOf" srcId="{14D81C38-2D84-4898-876A-3497AA8BB9A9}" destId="{7D08868A-926F-435C-8D28-FD8F7D195524}" srcOrd="7" destOrd="0" presId="urn:microsoft.com/office/officeart/2005/8/layout/radial5"/>
    <dgm:cxn modelId="{58B2168E-CBC9-4FAC-9FF6-A69E9F21080F}" type="presParOf" srcId="{7D08868A-926F-435C-8D28-FD8F7D195524}" destId="{D6FB5168-3132-4452-8C2E-F4AE5810C0E9}" srcOrd="0" destOrd="0" presId="urn:microsoft.com/office/officeart/2005/8/layout/radial5"/>
    <dgm:cxn modelId="{56F49261-67C0-4757-B1FE-7CD2D37167BF}" type="presParOf" srcId="{14D81C38-2D84-4898-876A-3497AA8BB9A9}" destId="{0DC8F157-0091-4242-B065-CE0F0E219644}" srcOrd="8" destOrd="0" presId="urn:microsoft.com/office/officeart/2005/8/layout/radial5"/>
    <dgm:cxn modelId="{AC2CEFAE-CD18-46F3-A490-FE5BE107B9AE}" type="presParOf" srcId="{14D81C38-2D84-4898-876A-3497AA8BB9A9}" destId="{F148D201-166B-47E8-94B2-8A8934F45CAB}" srcOrd="9" destOrd="0" presId="urn:microsoft.com/office/officeart/2005/8/layout/radial5"/>
    <dgm:cxn modelId="{8F635983-2B43-45E7-A43B-F40756C22F06}" type="presParOf" srcId="{F148D201-166B-47E8-94B2-8A8934F45CAB}" destId="{C367E5CD-F85A-427E-AAD2-45B1469CB926}" srcOrd="0" destOrd="0" presId="urn:microsoft.com/office/officeart/2005/8/layout/radial5"/>
    <dgm:cxn modelId="{91D4994B-6450-41D5-9AB7-2539B482BE05}" type="presParOf" srcId="{14D81C38-2D84-4898-876A-3497AA8BB9A9}" destId="{4260D855-C24B-47F5-A0A9-3192D3D19817}" srcOrd="10" destOrd="0" presId="urn:microsoft.com/office/officeart/2005/8/layout/radial5"/>
    <dgm:cxn modelId="{0D3F4446-F0E4-4AAD-9FEF-EA9337DE38E8}" type="presParOf" srcId="{14D81C38-2D84-4898-876A-3497AA8BB9A9}" destId="{D9F74DFE-7669-4E7E-8322-65378E87CB67}" srcOrd="11" destOrd="0" presId="urn:microsoft.com/office/officeart/2005/8/layout/radial5"/>
    <dgm:cxn modelId="{05225C94-D505-49BF-8D09-95264E886FB9}" type="presParOf" srcId="{D9F74DFE-7669-4E7E-8322-65378E87CB67}" destId="{BBEAC8C4-415A-4E6C-8F4E-1C6553A0F6F2}" srcOrd="0" destOrd="0" presId="urn:microsoft.com/office/officeart/2005/8/layout/radial5"/>
    <dgm:cxn modelId="{48F22557-8BF6-4EB8-87EA-B776F5DE752C}" type="presParOf" srcId="{14D81C38-2D84-4898-876A-3497AA8BB9A9}" destId="{D3DC7663-CEA2-4F13-870E-C6AA6BC8A4A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B9E515-0D19-4431-8A27-47396D43C385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03BE62F6-EC57-4D0C-8926-8F6664E91F01}">
      <dgm:prSet phldrT="[文本]"/>
      <dgm:spPr/>
      <dgm:t>
        <a:bodyPr/>
        <a:lstStyle/>
        <a:p>
          <a:r>
            <a:rPr lang="zh-CN" altLang="en-US" dirty="0" smtClean="0"/>
            <a:t>政策载体</a:t>
          </a:r>
          <a:endParaRPr lang="zh-CN" altLang="en-US" dirty="0"/>
        </a:p>
      </dgm:t>
    </dgm:pt>
    <dgm:pt modelId="{6EF05B32-EA82-41EE-A2E5-A5E0609DDBCF}" type="parTrans" cxnId="{048AD961-B16E-46F5-AC37-A163EA815136}">
      <dgm:prSet/>
      <dgm:spPr/>
      <dgm:t>
        <a:bodyPr/>
        <a:lstStyle/>
        <a:p>
          <a:endParaRPr lang="zh-CN" altLang="en-US"/>
        </a:p>
      </dgm:t>
    </dgm:pt>
    <dgm:pt modelId="{B8C00282-2011-496A-8853-E69F8941ABA8}" type="sibTrans" cxnId="{048AD961-B16E-46F5-AC37-A163EA815136}">
      <dgm:prSet/>
      <dgm:spPr/>
      <dgm:t>
        <a:bodyPr/>
        <a:lstStyle/>
        <a:p>
          <a:endParaRPr lang="zh-CN" altLang="en-US"/>
        </a:p>
      </dgm:t>
    </dgm:pt>
    <dgm:pt modelId="{3EA13B37-D245-4E39-93E2-0F72B60EF548}">
      <dgm:prSet phldrT="[文本]"/>
      <dgm:spPr/>
      <dgm:t>
        <a:bodyPr/>
        <a:lstStyle/>
        <a:p>
          <a:r>
            <a:rPr lang="zh-CN" altLang="en-US" dirty="0" smtClean="0"/>
            <a:t>统计基础</a:t>
          </a:r>
          <a:endParaRPr lang="zh-CN" altLang="en-US" dirty="0"/>
        </a:p>
      </dgm:t>
    </dgm:pt>
    <dgm:pt modelId="{E9168F48-C18D-4F38-A924-325FD4DD1155}" type="parTrans" cxnId="{6BAB7974-AF76-46AF-863D-02B497BB1F97}">
      <dgm:prSet/>
      <dgm:spPr/>
      <dgm:t>
        <a:bodyPr/>
        <a:lstStyle/>
        <a:p>
          <a:endParaRPr lang="zh-CN" altLang="en-US"/>
        </a:p>
      </dgm:t>
    </dgm:pt>
    <dgm:pt modelId="{B231869B-88B0-43AF-A0A6-9B58A9DED410}" type="sibTrans" cxnId="{6BAB7974-AF76-46AF-863D-02B497BB1F97}">
      <dgm:prSet/>
      <dgm:spPr/>
      <dgm:t>
        <a:bodyPr/>
        <a:lstStyle/>
        <a:p>
          <a:endParaRPr lang="zh-CN" altLang="en-US"/>
        </a:p>
      </dgm:t>
    </dgm:pt>
    <dgm:pt modelId="{36C0D502-479A-4C63-BD31-C6928583AA95}">
      <dgm:prSet phldrT="[文本]"/>
      <dgm:spPr/>
      <dgm:t>
        <a:bodyPr/>
        <a:lstStyle/>
        <a:p>
          <a:r>
            <a:rPr lang="zh-CN" altLang="en-US" dirty="0" smtClean="0"/>
            <a:t>行业</a:t>
          </a:r>
          <a:endParaRPr lang="en-US" altLang="zh-CN" dirty="0" smtClean="0"/>
        </a:p>
        <a:p>
          <a:r>
            <a:rPr lang="zh-CN" altLang="en-US" dirty="0" smtClean="0"/>
            <a:t>分析</a:t>
          </a:r>
          <a:endParaRPr lang="zh-CN" altLang="en-US" dirty="0"/>
        </a:p>
      </dgm:t>
    </dgm:pt>
    <dgm:pt modelId="{96BC8CB1-150B-475C-A895-88A6B7B33EF8}" type="parTrans" cxnId="{FC0E26DD-6AD8-4DF3-8204-950F81DFADB9}">
      <dgm:prSet/>
      <dgm:spPr/>
      <dgm:t>
        <a:bodyPr/>
        <a:lstStyle/>
        <a:p>
          <a:endParaRPr lang="zh-CN" altLang="en-US"/>
        </a:p>
      </dgm:t>
    </dgm:pt>
    <dgm:pt modelId="{4C812195-E7CB-4B34-B8C4-239A6BA752FB}" type="sibTrans" cxnId="{FC0E26DD-6AD8-4DF3-8204-950F81DFADB9}">
      <dgm:prSet/>
      <dgm:spPr/>
      <dgm:t>
        <a:bodyPr/>
        <a:lstStyle/>
        <a:p>
          <a:endParaRPr lang="zh-CN" altLang="en-US"/>
        </a:p>
      </dgm:t>
    </dgm:pt>
    <dgm:pt modelId="{9AFE8B3B-4B80-4AC1-B443-F8B014DD79BC}" type="pres">
      <dgm:prSet presAssocID="{E7B9E515-0D19-4431-8A27-47396D43C38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39967E3-74B0-44BC-9B1E-40ABE5EBDA20}" type="pres">
      <dgm:prSet presAssocID="{03BE62F6-EC57-4D0C-8926-8F6664E91F0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E8E9E6-990D-4A0F-B6ED-266C06C1FD74}" type="pres">
      <dgm:prSet presAssocID="{03BE62F6-EC57-4D0C-8926-8F6664E91F01}" presName="gear1srcNode" presStyleLbl="node1" presStyleIdx="0" presStyleCnt="3"/>
      <dgm:spPr/>
      <dgm:t>
        <a:bodyPr/>
        <a:lstStyle/>
        <a:p>
          <a:endParaRPr lang="zh-CN" altLang="en-US"/>
        </a:p>
      </dgm:t>
    </dgm:pt>
    <dgm:pt modelId="{B1A261BF-621C-4E07-A3D1-6A60AA4AD018}" type="pres">
      <dgm:prSet presAssocID="{03BE62F6-EC57-4D0C-8926-8F6664E91F01}" presName="gear1dstNode" presStyleLbl="node1" presStyleIdx="0" presStyleCnt="3"/>
      <dgm:spPr/>
      <dgm:t>
        <a:bodyPr/>
        <a:lstStyle/>
        <a:p>
          <a:endParaRPr lang="zh-CN" altLang="en-US"/>
        </a:p>
      </dgm:t>
    </dgm:pt>
    <dgm:pt modelId="{72A44FEA-4B8C-407B-BA4F-5C61F8A77A62}" type="pres">
      <dgm:prSet presAssocID="{3EA13B37-D245-4E39-93E2-0F72B60EF54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6015134-50C5-4236-9379-F9723CA3D216}" type="pres">
      <dgm:prSet presAssocID="{3EA13B37-D245-4E39-93E2-0F72B60EF548}" presName="gear2srcNode" presStyleLbl="node1" presStyleIdx="1" presStyleCnt="3"/>
      <dgm:spPr/>
      <dgm:t>
        <a:bodyPr/>
        <a:lstStyle/>
        <a:p>
          <a:endParaRPr lang="zh-CN" altLang="en-US"/>
        </a:p>
      </dgm:t>
    </dgm:pt>
    <dgm:pt modelId="{33D36EF8-71C7-4C05-99F6-A1B0C2C40439}" type="pres">
      <dgm:prSet presAssocID="{3EA13B37-D245-4E39-93E2-0F72B60EF548}" presName="gear2dstNode" presStyleLbl="node1" presStyleIdx="1" presStyleCnt="3"/>
      <dgm:spPr/>
      <dgm:t>
        <a:bodyPr/>
        <a:lstStyle/>
        <a:p>
          <a:endParaRPr lang="zh-CN" altLang="en-US"/>
        </a:p>
      </dgm:t>
    </dgm:pt>
    <dgm:pt modelId="{784F88F6-8A24-4B8E-A2F9-F1830B1044C9}" type="pres">
      <dgm:prSet presAssocID="{36C0D502-479A-4C63-BD31-C6928583AA95}" presName="gear3" presStyleLbl="node1" presStyleIdx="2" presStyleCnt="3"/>
      <dgm:spPr/>
      <dgm:t>
        <a:bodyPr/>
        <a:lstStyle/>
        <a:p>
          <a:endParaRPr lang="zh-CN" altLang="en-US"/>
        </a:p>
      </dgm:t>
    </dgm:pt>
    <dgm:pt modelId="{66C6D48C-F4EA-4C40-A770-7D761958920F}" type="pres">
      <dgm:prSet presAssocID="{36C0D502-479A-4C63-BD31-C6928583AA9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BAF4F99-3F30-4D35-A0E1-DC7D76187713}" type="pres">
      <dgm:prSet presAssocID="{36C0D502-479A-4C63-BD31-C6928583AA95}" presName="gear3srcNode" presStyleLbl="node1" presStyleIdx="2" presStyleCnt="3"/>
      <dgm:spPr/>
      <dgm:t>
        <a:bodyPr/>
        <a:lstStyle/>
        <a:p>
          <a:endParaRPr lang="zh-CN" altLang="en-US"/>
        </a:p>
      </dgm:t>
    </dgm:pt>
    <dgm:pt modelId="{F38ED850-DD62-4055-8354-504D5D343A2A}" type="pres">
      <dgm:prSet presAssocID="{36C0D502-479A-4C63-BD31-C6928583AA95}" presName="gear3dstNode" presStyleLbl="node1" presStyleIdx="2" presStyleCnt="3"/>
      <dgm:spPr/>
      <dgm:t>
        <a:bodyPr/>
        <a:lstStyle/>
        <a:p>
          <a:endParaRPr lang="zh-CN" altLang="en-US"/>
        </a:p>
      </dgm:t>
    </dgm:pt>
    <dgm:pt modelId="{1205EB29-F7FC-4FE1-B152-353A87A5F3EF}" type="pres">
      <dgm:prSet presAssocID="{B8C00282-2011-496A-8853-E69F8941ABA8}" presName="connector1" presStyleLbl="sibTrans2D1" presStyleIdx="0" presStyleCnt="3"/>
      <dgm:spPr/>
      <dgm:t>
        <a:bodyPr/>
        <a:lstStyle/>
        <a:p>
          <a:endParaRPr lang="zh-CN" altLang="en-US"/>
        </a:p>
      </dgm:t>
    </dgm:pt>
    <dgm:pt modelId="{7EE6E92C-331D-4F54-9BF5-BCFE37FA8587}" type="pres">
      <dgm:prSet presAssocID="{B231869B-88B0-43AF-A0A6-9B58A9DED410}" presName="connector2" presStyleLbl="sibTrans2D1" presStyleIdx="1" presStyleCnt="3"/>
      <dgm:spPr/>
      <dgm:t>
        <a:bodyPr/>
        <a:lstStyle/>
        <a:p>
          <a:endParaRPr lang="zh-CN" altLang="en-US"/>
        </a:p>
      </dgm:t>
    </dgm:pt>
    <dgm:pt modelId="{43D9128B-F2D7-4F4E-8666-70D341AC7350}" type="pres">
      <dgm:prSet presAssocID="{4C812195-E7CB-4B34-B8C4-239A6BA752FB}" presName="connector3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AD2641F7-08E7-4139-9F77-AD55CB266A21}" type="presOf" srcId="{3EA13B37-D245-4E39-93E2-0F72B60EF548}" destId="{72A44FEA-4B8C-407B-BA4F-5C61F8A77A62}" srcOrd="0" destOrd="0" presId="urn:microsoft.com/office/officeart/2005/8/layout/gear1"/>
    <dgm:cxn modelId="{0586C417-AB11-4E3F-B821-3E2661CDCA08}" type="presOf" srcId="{36C0D502-479A-4C63-BD31-C6928583AA95}" destId="{7BAF4F99-3F30-4D35-A0E1-DC7D76187713}" srcOrd="2" destOrd="0" presId="urn:microsoft.com/office/officeart/2005/8/layout/gear1"/>
    <dgm:cxn modelId="{FC0E26DD-6AD8-4DF3-8204-950F81DFADB9}" srcId="{E7B9E515-0D19-4431-8A27-47396D43C385}" destId="{36C0D502-479A-4C63-BD31-C6928583AA95}" srcOrd="2" destOrd="0" parTransId="{96BC8CB1-150B-475C-A895-88A6B7B33EF8}" sibTransId="{4C812195-E7CB-4B34-B8C4-239A6BA752FB}"/>
    <dgm:cxn modelId="{4C2D3D76-63E0-4F21-ACE5-83CF4CE20277}" type="presOf" srcId="{36C0D502-479A-4C63-BD31-C6928583AA95}" destId="{66C6D48C-F4EA-4C40-A770-7D761958920F}" srcOrd="1" destOrd="0" presId="urn:microsoft.com/office/officeart/2005/8/layout/gear1"/>
    <dgm:cxn modelId="{6BAB7974-AF76-46AF-863D-02B497BB1F97}" srcId="{E7B9E515-0D19-4431-8A27-47396D43C385}" destId="{3EA13B37-D245-4E39-93E2-0F72B60EF548}" srcOrd="1" destOrd="0" parTransId="{E9168F48-C18D-4F38-A924-325FD4DD1155}" sibTransId="{B231869B-88B0-43AF-A0A6-9B58A9DED410}"/>
    <dgm:cxn modelId="{61684030-C659-4CE5-AC66-4B04D8656876}" type="presOf" srcId="{36C0D502-479A-4C63-BD31-C6928583AA95}" destId="{F38ED850-DD62-4055-8354-504D5D343A2A}" srcOrd="3" destOrd="0" presId="urn:microsoft.com/office/officeart/2005/8/layout/gear1"/>
    <dgm:cxn modelId="{DAA00F8B-E5CE-4ECB-B140-80E4E2D9B122}" type="presOf" srcId="{3EA13B37-D245-4E39-93E2-0F72B60EF548}" destId="{26015134-50C5-4236-9379-F9723CA3D216}" srcOrd="1" destOrd="0" presId="urn:microsoft.com/office/officeart/2005/8/layout/gear1"/>
    <dgm:cxn modelId="{048AD961-B16E-46F5-AC37-A163EA815136}" srcId="{E7B9E515-0D19-4431-8A27-47396D43C385}" destId="{03BE62F6-EC57-4D0C-8926-8F6664E91F01}" srcOrd="0" destOrd="0" parTransId="{6EF05B32-EA82-41EE-A2E5-A5E0609DDBCF}" sibTransId="{B8C00282-2011-496A-8853-E69F8941ABA8}"/>
    <dgm:cxn modelId="{A5768F3B-098B-461D-A0EA-4F16CCF36A48}" type="presOf" srcId="{03BE62F6-EC57-4D0C-8926-8F6664E91F01}" destId="{4CE8E9E6-990D-4A0F-B6ED-266C06C1FD74}" srcOrd="1" destOrd="0" presId="urn:microsoft.com/office/officeart/2005/8/layout/gear1"/>
    <dgm:cxn modelId="{FB43C3BE-E9C9-4D4F-82C6-C33989137096}" type="presOf" srcId="{03BE62F6-EC57-4D0C-8926-8F6664E91F01}" destId="{439967E3-74B0-44BC-9B1E-40ABE5EBDA20}" srcOrd="0" destOrd="0" presId="urn:microsoft.com/office/officeart/2005/8/layout/gear1"/>
    <dgm:cxn modelId="{54B30EC9-B2FE-46C4-B173-CD7E20F31581}" type="presOf" srcId="{B231869B-88B0-43AF-A0A6-9B58A9DED410}" destId="{7EE6E92C-331D-4F54-9BF5-BCFE37FA8587}" srcOrd="0" destOrd="0" presId="urn:microsoft.com/office/officeart/2005/8/layout/gear1"/>
    <dgm:cxn modelId="{E88143AE-2EE2-4193-81E8-90EE0C4DC048}" type="presOf" srcId="{E7B9E515-0D19-4431-8A27-47396D43C385}" destId="{9AFE8B3B-4B80-4AC1-B443-F8B014DD79BC}" srcOrd="0" destOrd="0" presId="urn:microsoft.com/office/officeart/2005/8/layout/gear1"/>
    <dgm:cxn modelId="{C95F3F0E-4CF2-4EE4-B161-5B25B409BFF8}" type="presOf" srcId="{03BE62F6-EC57-4D0C-8926-8F6664E91F01}" destId="{B1A261BF-621C-4E07-A3D1-6A60AA4AD018}" srcOrd="2" destOrd="0" presId="urn:microsoft.com/office/officeart/2005/8/layout/gear1"/>
    <dgm:cxn modelId="{40C86BA4-6A6E-4BFF-A830-ADCAC3F5A4CE}" type="presOf" srcId="{3EA13B37-D245-4E39-93E2-0F72B60EF548}" destId="{33D36EF8-71C7-4C05-99F6-A1B0C2C40439}" srcOrd="2" destOrd="0" presId="urn:microsoft.com/office/officeart/2005/8/layout/gear1"/>
    <dgm:cxn modelId="{4CF6CAF5-87F3-4BE6-9536-579DAD0529B8}" type="presOf" srcId="{36C0D502-479A-4C63-BD31-C6928583AA95}" destId="{784F88F6-8A24-4B8E-A2F9-F1830B1044C9}" srcOrd="0" destOrd="0" presId="urn:microsoft.com/office/officeart/2005/8/layout/gear1"/>
    <dgm:cxn modelId="{37DE622E-3C99-4342-87AA-91ACEC801085}" type="presOf" srcId="{4C812195-E7CB-4B34-B8C4-239A6BA752FB}" destId="{43D9128B-F2D7-4F4E-8666-70D341AC7350}" srcOrd="0" destOrd="0" presId="urn:microsoft.com/office/officeart/2005/8/layout/gear1"/>
    <dgm:cxn modelId="{355F638C-37A8-4A40-9C56-A1CB0F8E2991}" type="presOf" srcId="{B8C00282-2011-496A-8853-E69F8941ABA8}" destId="{1205EB29-F7FC-4FE1-B152-353A87A5F3EF}" srcOrd="0" destOrd="0" presId="urn:microsoft.com/office/officeart/2005/8/layout/gear1"/>
    <dgm:cxn modelId="{69C9489A-10DB-4B2F-B9F3-9CA5D29168E0}" type="presParOf" srcId="{9AFE8B3B-4B80-4AC1-B443-F8B014DD79BC}" destId="{439967E3-74B0-44BC-9B1E-40ABE5EBDA20}" srcOrd="0" destOrd="0" presId="urn:microsoft.com/office/officeart/2005/8/layout/gear1"/>
    <dgm:cxn modelId="{E733F307-7BF3-4B47-9021-2CF7D0A60489}" type="presParOf" srcId="{9AFE8B3B-4B80-4AC1-B443-F8B014DD79BC}" destId="{4CE8E9E6-990D-4A0F-B6ED-266C06C1FD74}" srcOrd="1" destOrd="0" presId="urn:microsoft.com/office/officeart/2005/8/layout/gear1"/>
    <dgm:cxn modelId="{CF995A37-C1E4-4D9F-A417-078D8252CF95}" type="presParOf" srcId="{9AFE8B3B-4B80-4AC1-B443-F8B014DD79BC}" destId="{B1A261BF-621C-4E07-A3D1-6A60AA4AD018}" srcOrd="2" destOrd="0" presId="urn:microsoft.com/office/officeart/2005/8/layout/gear1"/>
    <dgm:cxn modelId="{17E9CD31-116E-420C-A3B8-8C3D24DDA5BA}" type="presParOf" srcId="{9AFE8B3B-4B80-4AC1-B443-F8B014DD79BC}" destId="{72A44FEA-4B8C-407B-BA4F-5C61F8A77A62}" srcOrd="3" destOrd="0" presId="urn:microsoft.com/office/officeart/2005/8/layout/gear1"/>
    <dgm:cxn modelId="{44132065-EC1A-471B-881E-B8FF4E09026D}" type="presParOf" srcId="{9AFE8B3B-4B80-4AC1-B443-F8B014DD79BC}" destId="{26015134-50C5-4236-9379-F9723CA3D216}" srcOrd="4" destOrd="0" presId="urn:microsoft.com/office/officeart/2005/8/layout/gear1"/>
    <dgm:cxn modelId="{E7BC20AE-8910-4BD6-A07D-CFF57B62A530}" type="presParOf" srcId="{9AFE8B3B-4B80-4AC1-B443-F8B014DD79BC}" destId="{33D36EF8-71C7-4C05-99F6-A1B0C2C40439}" srcOrd="5" destOrd="0" presId="urn:microsoft.com/office/officeart/2005/8/layout/gear1"/>
    <dgm:cxn modelId="{4BBAB19F-4624-4655-94AB-3E7F2039A205}" type="presParOf" srcId="{9AFE8B3B-4B80-4AC1-B443-F8B014DD79BC}" destId="{784F88F6-8A24-4B8E-A2F9-F1830B1044C9}" srcOrd="6" destOrd="0" presId="urn:microsoft.com/office/officeart/2005/8/layout/gear1"/>
    <dgm:cxn modelId="{87DC9F57-1BCC-4AAE-904E-C1A94178ED4F}" type="presParOf" srcId="{9AFE8B3B-4B80-4AC1-B443-F8B014DD79BC}" destId="{66C6D48C-F4EA-4C40-A770-7D761958920F}" srcOrd="7" destOrd="0" presId="urn:microsoft.com/office/officeart/2005/8/layout/gear1"/>
    <dgm:cxn modelId="{D6A48BEF-5AB2-4425-B43F-3D549C55ABA3}" type="presParOf" srcId="{9AFE8B3B-4B80-4AC1-B443-F8B014DD79BC}" destId="{7BAF4F99-3F30-4D35-A0E1-DC7D76187713}" srcOrd="8" destOrd="0" presId="urn:microsoft.com/office/officeart/2005/8/layout/gear1"/>
    <dgm:cxn modelId="{DB403933-9AB1-425B-967F-5B16B8B00030}" type="presParOf" srcId="{9AFE8B3B-4B80-4AC1-B443-F8B014DD79BC}" destId="{F38ED850-DD62-4055-8354-504D5D343A2A}" srcOrd="9" destOrd="0" presId="urn:microsoft.com/office/officeart/2005/8/layout/gear1"/>
    <dgm:cxn modelId="{B52377DC-0CC7-4FD7-9F6D-9FB6F07F3CAA}" type="presParOf" srcId="{9AFE8B3B-4B80-4AC1-B443-F8B014DD79BC}" destId="{1205EB29-F7FC-4FE1-B152-353A87A5F3EF}" srcOrd="10" destOrd="0" presId="urn:microsoft.com/office/officeart/2005/8/layout/gear1"/>
    <dgm:cxn modelId="{1F48CF95-E3EF-4CE7-A910-AC62A80C81A7}" type="presParOf" srcId="{9AFE8B3B-4B80-4AC1-B443-F8B014DD79BC}" destId="{7EE6E92C-331D-4F54-9BF5-BCFE37FA8587}" srcOrd="11" destOrd="0" presId="urn:microsoft.com/office/officeart/2005/8/layout/gear1"/>
    <dgm:cxn modelId="{1B9CEB6C-B04C-458C-B61A-45A42AFFE8AB}" type="presParOf" srcId="{9AFE8B3B-4B80-4AC1-B443-F8B014DD79BC}" destId="{43D9128B-F2D7-4F4E-8666-70D341AC735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7D2D58-3C32-4776-94A8-946878AEC84F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E7584F8-EADC-4CA3-A0F7-5C2FDCD0D0F1}">
      <dgm:prSet phldrT="[文本]"/>
      <dgm:spPr/>
      <dgm:t>
        <a:bodyPr/>
        <a:lstStyle/>
        <a:p>
          <a:r>
            <a:rPr lang="zh-CN" altLang="en-US" smtClean="0"/>
            <a:t>错误政策</a:t>
          </a:r>
          <a:endParaRPr lang="zh-CN" altLang="en-US" dirty="0"/>
        </a:p>
      </dgm:t>
    </dgm:pt>
    <dgm:pt modelId="{AAF4C3DF-70F3-4F67-AFA7-A66DE7972822}" type="parTrans" cxnId="{429660D4-FBA1-427B-A7DB-929777853231}">
      <dgm:prSet/>
      <dgm:spPr/>
      <dgm:t>
        <a:bodyPr/>
        <a:lstStyle/>
        <a:p>
          <a:endParaRPr lang="zh-CN" altLang="en-US"/>
        </a:p>
      </dgm:t>
    </dgm:pt>
    <dgm:pt modelId="{A1D63CDB-A12E-4BAF-8E08-66396EF31BFC}" type="sibTrans" cxnId="{429660D4-FBA1-427B-A7DB-929777853231}">
      <dgm:prSet/>
      <dgm:spPr/>
      <dgm:t>
        <a:bodyPr/>
        <a:lstStyle/>
        <a:p>
          <a:endParaRPr lang="zh-CN" altLang="en-US"/>
        </a:p>
      </dgm:t>
    </dgm:pt>
    <dgm:pt modelId="{E4804B11-90C0-4739-8F3A-A8AAAA13A5F6}">
      <dgm:prSet phldrT="[文本]"/>
      <dgm:spPr/>
      <dgm:t>
        <a:bodyPr/>
        <a:lstStyle/>
        <a:p>
          <a:r>
            <a:rPr lang="zh-CN" altLang="en-US" dirty="0" smtClean="0"/>
            <a:t>税款流失</a:t>
          </a:r>
          <a:endParaRPr lang="zh-CN" altLang="en-US" dirty="0"/>
        </a:p>
      </dgm:t>
    </dgm:pt>
    <dgm:pt modelId="{743E5ACC-5F3D-480D-87D8-085FD222628A}" type="parTrans" cxnId="{85C81DE6-0254-48CD-96B3-19BD1FDF8C09}">
      <dgm:prSet/>
      <dgm:spPr/>
      <dgm:t>
        <a:bodyPr/>
        <a:lstStyle/>
        <a:p>
          <a:endParaRPr lang="zh-CN" altLang="en-US"/>
        </a:p>
      </dgm:t>
    </dgm:pt>
    <dgm:pt modelId="{A458E373-654E-43FE-BE24-BA3E7E2E6E02}" type="sibTrans" cxnId="{85C81DE6-0254-48CD-96B3-19BD1FDF8C09}">
      <dgm:prSet/>
      <dgm:spPr/>
      <dgm:t>
        <a:bodyPr/>
        <a:lstStyle/>
        <a:p>
          <a:endParaRPr lang="zh-CN" altLang="en-US"/>
        </a:p>
      </dgm:t>
    </dgm:pt>
    <dgm:pt modelId="{1531EC40-60BD-46CD-BED4-560F4C027014}">
      <dgm:prSet phldrT="[文本]"/>
      <dgm:spPr/>
      <dgm:t>
        <a:bodyPr/>
        <a:lstStyle/>
        <a:p>
          <a:r>
            <a:rPr lang="zh-CN" altLang="en-US" dirty="0" smtClean="0"/>
            <a:t>走私案件</a:t>
          </a:r>
          <a:endParaRPr lang="zh-CN" altLang="en-US" dirty="0"/>
        </a:p>
      </dgm:t>
    </dgm:pt>
    <dgm:pt modelId="{400BD088-A729-4AA5-9A0E-66B73DB41E1A}" type="parTrans" cxnId="{0C2C2789-91AB-4567-A0D8-71FB66818A3F}">
      <dgm:prSet/>
      <dgm:spPr/>
      <dgm:t>
        <a:bodyPr/>
        <a:lstStyle/>
        <a:p>
          <a:endParaRPr lang="zh-CN" altLang="en-US"/>
        </a:p>
      </dgm:t>
    </dgm:pt>
    <dgm:pt modelId="{6D4F4FC6-2578-430F-BBFE-A8505F11C76F}" type="sibTrans" cxnId="{0C2C2789-91AB-4567-A0D8-71FB66818A3F}">
      <dgm:prSet/>
      <dgm:spPr/>
      <dgm:t>
        <a:bodyPr/>
        <a:lstStyle/>
        <a:p>
          <a:endParaRPr lang="zh-CN" altLang="en-US"/>
        </a:p>
      </dgm:t>
    </dgm:pt>
    <dgm:pt modelId="{80793FC4-3B6B-4908-9BEE-0D088F257329}">
      <dgm:prSet phldrT="[文本]"/>
      <dgm:spPr/>
      <dgm:t>
        <a:bodyPr/>
        <a:lstStyle/>
        <a:p>
          <a:r>
            <a:rPr lang="zh-CN" altLang="en-US" dirty="0" smtClean="0"/>
            <a:t>数据失真</a:t>
          </a:r>
          <a:endParaRPr lang="zh-CN" altLang="en-US" dirty="0"/>
        </a:p>
      </dgm:t>
    </dgm:pt>
    <dgm:pt modelId="{9F7DFBEC-9616-473B-9F60-FF7C88CA2F8F}" type="parTrans" cxnId="{F55FFC4A-2555-4F26-A2F0-C95139976A68}">
      <dgm:prSet/>
      <dgm:spPr/>
      <dgm:t>
        <a:bodyPr/>
        <a:lstStyle/>
        <a:p>
          <a:endParaRPr lang="zh-CN" altLang="en-US"/>
        </a:p>
      </dgm:t>
    </dgm:pt>
    <dgm:pt modelId="{0B1A2B40-F1A1-4E7D-A384-2CBC95DF1D6D}" type="sibTrans" cxnId="{F55FFC4A-2555-4F26-A2F0-C95139976A68}">
      <dgm:prSet/>
      <dgm:spPr/>
      <dgm:t>
        <a:bodyPr/>
        <a:lstStyle/>
        <a:p>
          <a:endParaRPr lang="zh-CN" altLang="en-US"/>
        </a:p>
      </dgm:t>
    </dgm:pt>
    <dgm:pt modelId="{6A14AC48-A866-4E49-8DC2-28A35242F12D}" type="pres">
      <dgm:prSet presAssocID="{437D2D58-3C32-4776-94A8-946878AEC84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D0D2BB3-0129-4A72-B092-9BCD6AAFFF45}" type="pres">
      <dgm:prSet presAssocID="{437D2D58-3C32-4776-94A8-946878AEC84F}" presName="axisShape" presStyleLbl="bgShp" presStyleIdx="0" presStyleCnt="1"/>
      <dgm:spPr/>
    </dgm:pt>
    <dgm:pt modelId="{56EA9BA2-5A7E-4E34-ABE3-92B7CD632F8A}" type="pres">
      <dgm:prSet presAssocID="{437D2D58-3C32-4776-94A8-946878AEC84F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452A12-138B-4764-8EFE-27473BCD59EE}" type="pres">
      <dgm:prSet presAssocID="{437D2D58-3C32-4776-94A8-946878AEC84F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94A772-30B1-45D1-8E4F-C2C1180783F2}" type="pres">
      <dgm:prSet presAssocID="{437D2D58-3C32-4776-94A8-946878AEC84F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38DF71F-9540-49C8-A336-1566CA5468B1}" type="pres">
      <dgm:prSet presAssocID="{437D2D58-3C32-4776-94A8-946878AEC84F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7BE67FF-3972-43A0-9794-669575A3DF7A}" type="presOf" srcId="{80793FC4-3B6B-4908-9BEE-0D088F257329}" destId="{A38DF71F-9540-49C8-A336-1566CA5468B1}" srcOrd="0" destOrd="0" presId="urn:microsoft.com/office/officeart/2005/8/layout/matrix2"/>
    <dgm:cxn modelId="{85C81DE6-0254-48CD-96B3-19BD1FDF8C09}" srcId="{437D2D58-3C32-4776-94A8-946878AEC84F}" destId="{E4804B11-90C0-4739-8F3A-A8AAAA13A5F6}" srcOrd="1" destOrd="0" parTransId="{743E5ACC-5F3D-480D-87D8-085FD222628A}" sibTransId="{A458E373-654E-43FE-BE24-BA3E7E2E6E02}"/>
    <dgm:cxn modelId="{0C2C2789-91AB-4567-A0D8-71FB66818A3F}" srcId="{437D2D58-3C32-4776-94A8-946878AEC84F}" destId="{1531EC40-60BD-46CD-BED4-560F4C027014}" srcOrd="2" destOrd="0" parTransId="{400BD088-A729-4AA5-9A0E-66B73DB41E1A}" sibTransId="{6D4F4FC6-2578-430F-BBFE-A8505F11C76F}"/>
    <dgm:cxn modelId="{95E6AB7A-8D98-432B-8BB0-4355E5A1969C}" type="presOf" srcId="{1531EC40-60BD-46CD-BED4-560F4C027014}" destId="{8A94A772-30B1-45D1-8E4F-C2C1180783F2}" srcOrd="0" destOrd="0" presId="urn:microsoft.com/office/officeart/2005/8/layout/matrix2"/>
    <dgm:cxn modelId="{7696E81C-179F-4C9A-8278-6DC7D4618B97}" type="presOf" srcId="{5E7584F8-EADC-4CA3-A0F7-5C2FDCD0D0F1}" destId="{56EA9BA2-5A7E-4E34-ABE3-92B7CD632F8A}" srcOrd="0" destOrd="0" presId="urn:microsoft.com/office/officeart/2005/8/layout/matrix2"/>
    <dgm:cxn modelId="{7E582A5C-92EC-40F4-970E-38B7D6D7A80A}" type="presOf" srcId="{437D2D58-3C32-4776-94A8-946878AEC84F}" destId="{6A14AC48-A866-4E49-8DC2-28A35242F12D}" srcOrd="0" destOrd="0" presId="urn:microsoft.com/office/officeart/2005/8/layout/matrix2"/>
    <dgm:cxn modelId="{F55FFC4A-2555-4F26-A2F0-C95139976A68}" srcId="{437D2D58-3C32-4776-94A8-946878AEC84F}" destId="{80793FC4-3B6B-4908-9BEE-0D088F257329}" srcOrd="3" destOrd="0" parTransId="{9F7DFBEC-9616-473B-9F60-FF7C88CA2F8F}" sibTransId="{0B1A2B40-F1A1-4E7D-A384-2CBC95DF1D6D}"/>
    <dgm:cxn modelId="{7B11A283-87A0-48DB-9764-0D446083BE94}" type="presOf" srcId="{E4804B11-90C0-4739-8F3A-A8AAAA13A5F6}" destId="{B3452A12-138B-4764-8EFE-27473BCD59EE}" srcOrd="0" destOrd="0" presId="urn:microsoft.com/office/officeart/2005/8/layout/matrix2"/>
    <dgm:cxn modelId="{429660D4-FBA1-427B-A7DB-929777853231}" srcId="{437D2D58-3C32-4776-94A8-946878AEC84F}" destId="{5E7584F8-EADC-4CA3-A0F7-5C2FDCD0D0F1}" srcOrd="0" destOrd="0" parTransId="{AAF4C3DF-70F3-4F67-AFA7-A66DE7972822}" sibTransId="{A1D63CDB-A12E-4BAF-8E08-66396EF31BFC}"/>
    <dgm:cxn modelId="{9FC992DA-2F1A-4764-A3CA-71A3870D1A8C}" type="presParOf" srcId="{6A14AC48-A866-4E49-8DC2-28A35242F12D}" destId="{9D0D2BB3-0129-4A72-B092-9BCD6AAFFF45}" srcOrd="0" destOrd="0" presId="urn:microsoft.com/office/officeart/2005/8/layout/matrix2"/>
    <dgm:cxn modelId="{C565B017-8B76-4A8B-AF0F-B75D08A660F2}" type="presParOf" srcId="{6A14AC48-A866-4E49-8DC2-28A35242F12D}" destId="{56EA9BA2-5A7E-4E34-ABE3-92B7CD632F8A}" srcOrd="1" destOrd="0" presId="urn:microsoft.com/office/officeart/2005/8/layout/matrix2"/>
    <dgm:cxn modelId="{CD639754-5156-43D5-9785-A92323557BE6}" type="presParOf" srcId="{6A14AC48-A866-4E49-8DC2-28A35242F12D}" destId="{B3452A12-138B-4764-8EFE-27473BCD59EE}" srcOrd="2" destOrd="0" presId="urn:microsoft.com/office/officeart/2005/8/layout/matrix2"/>
    <dgm:cxn modelId="{0DE6E6A7-024C-4103-BF7A-FC24B75B6410}" type="presParOf" srcId="{6A14AC48-A866-4E49-8DC2-28A35242F12D}" destId="{8A94A772-30B1-45D1-8E4F-C2C1180783F2}" srcOrd="3" destOrd="0" presId="urn:microsoft.com/office/officeart/2005/8/layout/matrix2"/>
    <dgm:cxn modelId="{71B34C04-B9E7-4807-B1EB-66F1DA112C7A}" type="presParOf" srcId="{6A14AC48-A866-4E49-8DC2-28A35242F12D}" destId="{A38DF71F-9540-49C8-A336-1566CA5468B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42E322-AEFF-43AD-826C-3750644AC78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2ACCBA5-58BE-4EC1-8CFD-8BC381B193D0}">
      <dgm:prSet phldrT="[文本]"/>
      <dgm:spPr/>
      <dgm:t>
        <a:bodyPr/>
        <a:lstStyle/>
        <a:p>
          <a:r>
            <a:rPr lang="zh-CN" altLang="en-US" dirty="0" smtClean="0"/>
            <a:t>材料</a:t>
          </a:r>
          <a:endParaRPr lang="zh-CN" altLang="en-US" dirty="0"/>
        </a:p>
      </dgm:t>
    </dgm:pt>
    <dgm:pt modelId="{35CC55C4-4E2B-4E22-B980-1587A6844711}" type="parTrans" cxnId="{28D7603E-D452-4553-A3A5-F322CB62607C}">
      <dgm:prSet/>
      <dgm:spPr/>
      <dgm:t>
        <a:bodyPr/>
        <a:lstStyle/>
        <a:p>
          <a:endParaRPr lang="zh-CN" altLang="en-US"/>
        </a:p>
      </dgm:t>
    </dgm:pt>
    <dgm:pt modelId="{548A4F30-96F3-4FD8-B5F7-644C1CE406B7}" type="sibTrans" cxnId="{28D7603E-D452-4553-A3A5-F322CB62607C}">
      <dgm:prSet/>
      <dgm:spPr/>
      <dgm:t>
        <a:bodyPr/>
        <a:lstStyle/>
        <a:p>
          <a:endParaRPr lang="zh-CN" altLang="en-US"/>
        </a:p>
      </dgm:t>
    </dgm:pt>
    <dgm:pt modelId="{110E1153-7DA8-4272-89D4-3A979D939179}">
      <dgm:prSet phldrT="[文本]"/>
      <dgm:spPr/>
      <dgm:t>
        <a:bodyPr/>
        <a:lstStyle/>
        <a:p>
          <a:r>
            <a:rPr lang="zh-CN" altLang="en-US" dirty="0" smtClean="0"/>
            <a:t>成分、比例</a:t>
          </a:r>
          <a:endParaRPr lang="zh-CN" altLang="en-US" dirty="0"/>
        </a:p>
      </dgm:t>
    </dgm:pt>
    <dgm:pt modelId="{79E976F6-7DAC-4E8C-8EC8-B627B12E7460}" type="parTrans" cxnId="{E2C09600-CA9A-4068-9356-4F585817235B}">
      <dgm:prSet/>
      <dgm:spPr/>
      <dgm:t>
        <a:bodyPr/>
        <a:lstStyle/>
        <a:p>
          <a:endParaRPr lang="zh-CN" altLang="en-US"/>
        </a:p>
      </dgm:t>
    </dgm:pt>
    <dgm:pt modelId="{2FB6FA92-9F7E-4A50-93F6-EE3F1654ECE6}" type="sibTrans" cxnId="{E2C09600-CA9A-4068-9356-4F585817235B}">
      <dgm:prSet/>
      <dgm:spPr/>
      <dgm:t>
        <a:bodyPr/>
        <a:lstStyle/>
        <a:p>
          <a:endParaRPr lang="zh-CN" altLang="en-US"/>
        </a:p>
      </dgm:t>
    </dgm:pt>
    <dgm:pt modelId="{7798281D-39A8-4EF9-9B52-730D50F95E8E}">
      <dgm:prSet phldrT="[文本]"/>
      <dgm:spPr/>
      <dgm:t>
        <a:bodyPr/>
        <a:lstStyle/>
        <a:p>
          <a:r>
            <a:rPr lang="zh-CN" altLang="en-US" dirty="0" smtClean="0"/>
            <a:t>工艺、用途</a:t>
          </a:r>
          <a:endParaRPr lang="zh-CN" altLang="en-US" dirty="0"/>
        </a:p>
      </dgm:t>
    </dgm:pt>
    <dgm:pt modelId="{1430CE66-6537-4E6D-89CE-FD5C086E9393}" type="parTrans" cxnId="{9AADF2EE-5C62-4D60-9BAD-0EA6812B8595}">
      <dgm:prSet/>
      <dgm:spPr/>
      <dgm:t>
        <a:bodyPr/>
        <a:lstStyle/>
        <a:p>
          <a:endParaRPr lang="zh-CN" altLang="en-US"/>
        </a:p>
      </dgm:t>
    </dgm:pt>
    <dgm:pt modelId="{9B6B79DE-2926-434C-B529-EE4B485B4EF6}" type="sibTrans" cxnId="{9AADF2EE-5C62-4D60-9BAD-0EA6812B8595}">
      <dgm:prSet/>
      <dgm:spPr/>
      <dgm:t>
        <a:bodyPr/>
        <a:lstStyle/>
        <a:p>
          <a:endParaRPr lang="zh-CN" altLang="en-US"/>
        </a:p>
      </dgm:t>
    </dgm:pt>
    <dgm:pt modelId="{28DCEACE-2450-4C7C-B235-944D246BCBAB}">
      <dgm:prSet phldrT="[文本]"/>
      <dgm:spPr/>
      <dgm:t>
        <a:bodyPr/>
        <a:lstStyle/>
        <a:p>
          <a:r>
            <a:rPr lang="zh-CN" altLang="en-US" dirty="0" smtClean="0"/>
            <a:t>机电</a:t>
          </a:r>
          <a:endParaRPr lang="zh-CN" altLang="en-US" dirty="0"/>
        </a:p>
      </dgm:t>
    </dgm:pt>
    <dgm:pt modelId="{E2E50EF7-3F24-4093-82CC-EF62563D740F}" type="parTrans" cxnId="{7E2D804B-A515-4648-8C1A-FA50E1F45674}">
      <dgm:prSet/>
      <dgm:spPr/>
      <dgm:t>
        <a:bodyPr/>
        <a:lstStyle/>
        <a:p>
          <a:endParaRPr lang="zh-CN" altLang="en-US"/>
        </a:p>
      </dgm:t>
    </dgm:pt>
    <dgm:pt modelId="{D8E661A2-5BF5-47A2-B3D2-9E9DBB20DB45}" type="sibTrans" cxnId="{7E2D804B-A515-4648-8C1A-FA50E1F45674}">
      <dgm:prSet/>
      <dgm:spPr/>
      <dgm:t>
        <a:bodyPr/>
        <a:lstStyle/>
        <a:p>
          <a:endParaRPr lang="zh-CN" altLang="en-US"/>
        </a:p>
      </dgm:t>
    </dgm:pt>
    <dgm:pt modelId="{22A34FA8-22D4-45CF-BE07-E7985FD821AA}">
      <dgm:prSet phldrT="[文本]"/>
      <dgm:spPr/>
      <dgm:t>
        <a:bodyPr/>
        <a:lstStyle/>
        <a:p>
          <a:r>
            <a:rPr lang="zh-CN" altLang="en-US" dirty="0" smtClean="0"/>
            <a:t>结构、原理</a:t>
          </a:r>
          <a:endParaRPr lang="zh-CN" altLang="en-US" dirty="0"/>
        </a:p>
      </dgm:t>
    </dgm:pt>
    <dgm:pt modelId="{05D6D7AB-0B60-47F9-B0EE-64CE12A6BB74}" type="parTrans" cxnId="{28A551F8-5662-435D-9156-2DE9C31F03D2}">
      <dgm:prSet/>
      <dgm:spPr/>
      <dgm:t>
        <a:bodyPr/>
        <a:lstStyle/>
        <a:p>
          <a:endParaRPr lang="zh-CN" altLang="en-US"/>
        </a:p>
      </dgm:t>
    </dgm:pt>
    <dgm:pt modelId="{2CBEEF20-49D9-4FBB-8D0E-A4135EDAEDB8}" type="sibTrans" cxnId="{28A551F8-5662-435D-9156-2DE9C31F03D2}">
      <dgm:prSet/>
      <dgm:spPr/>
      <dgm:t>
        <a:bodyPr/>
        <a:lstStyle/>
        <a:p>
          <a:endParaRPr lang="zh-CN" altLang="en-US"/>
        </a:p>
      </dgm:t>
    </dgm:pt>
    <dgm:pt modelId="{2192D4D9-9E43-4CCD-A70F-DD4565CB43C5}">
      <dgm:prSet phldrT="[文本]"/>
      <dgm:spPr/>
      <dgm:t>
        <a:bodyPr/>
        <a:lstStyle/>
        <a:p>
          <a:r>
            <a:rPr lang="zh-CN" altLang="en-US" dirty="0" smtClean="0"/>
            <a:t>功能、用途</a:t>
          </a:r>
          <a:endParaRPr lang="zh-CN" altLang="en-US" dirty="0"/>
        </a:p>
      </dgm:t>
    </dgm:pt>
    <dgm:pt modelId="{FE890F7B-5F30-4CAE-8F85-A5D3968B3B24}" type="parTrans" cxnId="{81697E0F-F8A4-4400-A471-962827029B6B}">
      <dgm:prSet/>
      <dgm:spPr/>
      <dgm:t>
        <a:bodyPr/>
        <a:lstStyle/>
        <a:p>
          <a:endParaRPr lang="zh-CN" altLang="en-US"/>
        </a:p>
      </dgm:t>
    </dgm:pt>
    <dgm:pt modelId="{007DF99B-AFC8-4E09-AE85-1DE110BC54D0}" type="sibTrans" cxnId="{81697E0F-F8A4-4400-A471-962827029B6B}">
      <dgm:prSet/>
      <dgm:spPr/>
      <dgm:t>
        <a:bodyPr/>
        <a:lstStyle/>
        <a:p>
          <a:endParaRPr lang="zh-CN" altLang="en-US"/>
        </a:p>
      </dgm:t>
    </dgm:pt>
    <dgm:pt modelId="{C397DAAD-8607-4752-9350-BAD45B85D399}">
      <dgm:prSet phldrT="[文本]"/>
      <dgm:spPr/>
      <dgm:t>
        <a:bodyPr/>
        <a:lstStyle/>
        <a:p>
          <a:r>
            <a:rPr lang="zh-CN" altLang="en-US" dirty="0" smtClean="0"/>
            <a:t>其他</a:t>
          </a:r>
          <a:endParaRPr lang="zh-CN" altLang="en-US" dirty="0"/>
        </a:p>
      </dgm:t>
    </dgm:pt>
    <dgm:pt modelId="{6D3EF22B-516A-4CF2-B7C7-251D96181AA6}" type="parTrans" cxnId="{4B8EAE99-7EF0-4A9A-9809-F2B4587146E7}">
      <dgm:prSet/>
      <dgm:spPr/>
      <dgm:t>
        <a:bodyPr/>
        <a:lstStyle/>
        <a:p>
          <a:endParaRPr lang="zh-CN" altLang="en-US"/>
        </a:p>
      </dgm:t>
    </dgm:pt>
    <dgm:pt modelId="{6BB75883-A7AB-4BD5-81E1-4F167A54119B}" type="sibTrans" cxnId="{4B8EAE99-7EF0-4A9A-9809-F2B4587146E7}">
      <dgm:prSet/>
      <dgm:spPr/>
      <dgm:t>
        <a:bodyPr/>
        <a:lstStyle/>
        <a:p>
          <a:endParaRPr lang="zh-CN" altLang="en-US"/>
        </a:p>
      </dgm:t>
    </dgm:pt>
    <dgm:pt modelId="{305428B2-4A23-47EC-BF37-ECA62DBD480E}">
      <dgm:prSet phldrT="[文本]"/>
      <dgm:spPr/>
      <dgm:t>
        <a:bodyPr/>
        <a:lstStyle/>
        <a:p>
          <a:r>
            <a:rPr lang="en-US" altLang="zh-CN" dirty="0" smtClean="0"/>
            <a:t>……</a:t>
          </a:r>
          <a:endParaRPr lang="zh-CN" altLang="en-US" dirty="0"/>
        </a:p>
      </dgm:t>
    </dgm:pt>
    <dgm:pt modelId="{8314A69A-FDEE-4F16-B2B6-A813DC5F6D45}" type="parTrans" cxnId="{E7B1A35E-10D4-4FA3-8D8D-23D6625DD236}">
      <dgm:prSet/>
      <dgm:spPr/>
      <dgm:t>
        <a:bodyPr/>
        <a:lstStyle/>
        <a:p>
          <a:endParaRPr lang="zh-CN" altLang="en-US"/>
        </a:p>
      </dgm:t>
    </dgm:pt>
    <dgm:pt modelId="{2E0B69D3-857D-4E79-BB30-CF8DAAB824E8}" type="sibTrans" cxnId="{E7B1A35E-10D4-4FA3-8D8D-23D6625DD236}">
      <dgm:prSet/>
      <dgm:spPr/>
      <dgm:t>
        <a:bodyPr/>
        <a:lstStyle/>
        <a:p>
          <a:endParaRPr lang="zh-CN" altLang="en-US"/>
        </a:p>
      </dgm:t>
    </dgm:pt>
    <dgm:pt modelId="{C8CED66B-C848-4DDE-863E-A24AFC7649E5}" type="pres">
      <dgm:prSet presAssocID="{FB42E322-AEFF-43AD-826C-3750644AC782}" presName="linearFlow" presStyleCnt="0">
        <dgm:presLayoutVars>
          <dgm:dir/>
          <dgm:animLvl val="lvl"/>
          <dgm:resizeHandles val="exact"/>
        </dgm:presLayoutVars>
      </dgm:prSet>
      <dgm:spPr/>
    </dgm:pt>
    <dgm:pt modelId="{10F43312-7167-41CE-9E3E-98DEB2F8A74E}" type="pres">
      <dgm:prSet presAssocID="{62ACCBA5-58BE-4EC1-8CFD-8BC381B193D0}" presName="composite" presStyleCnt="0"/>
      <dgm:spPr/>
    </dgm:pt>
    <dgm:pt modelId="{81393767-FC6C-42BD-B21F-F8C8E6FFD040}" type="pres">
      <dgm:prSet presAssocID="{62ACCBA5-58BE-4EC1-8CFD-8BC381B193D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22C6CE3-57FD-4CAE-8BBC-7F7CA6144C56}" type="pres">
      <dgm:prSet presAssocID="{62ACCBA5-58BE-4EC1-8CFD-8BC381B193D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9C4F1B9-58A4-489C-A7AF-8F8EF0D87166}" type="pres">
      <dgm:prSet presAssocID="{548A4F30-96F3-4FD8-B5F7-644C1CE406B7}" presName="sp" presStyleCnt="0"/>
      <dgm:spPr/>
    </dgm:pt>
    <dgm:pt modelId="{E67D8F8B-F355-44A3-8F11-456DBF01FA4A}" type="pres">
      <dgm:prSet presAssocID="{28DCEACE-2450-4C7C-B235-944D246BCBAB}" presName="composite" presStyleCnt="0"/>
      <dgm:spPr/>
    </dgm:pt>
    <dgm:pt modelId="{21B879FE-0C71-4B9B-BA1E-BE4B75496E36}" type="pres">
      <dgm:prSet presAssocID="{28DCEACE-2450-4C7C-B235-944D246BCBA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A045CD8-99AA-487A-98B1-9B55B408E9DD}" type="pres">
      <dgm:prSet presAssocID="{28DCEACE-2450-4C7C-B235-944D246BCBAB}" presName="descendantText" presStyleLbl="alignAcc1" presStyleIdx="1" presStyleCnt="3">
        <dgm:presLayoutVars>
          <dgm:bulletEnabled val="1"/>
        </dgm:presLayoutVars>
      </dgm:prSet>
      <dgm:spPr/>
    </dgm:pt>
    <dgm:pt modelId="{1AD92232-C0AD-41A6-A5C1-7CDD7D5445C4}" type="pres">
      <dgm:prSet presAssocID="{D8E661A2-5BF5-47A2-B3D2-9E9DBB20DB45}" presName="sp" presStyleCnt="0"/>
      <dgm:spPr/>
    </dgm:pt>
    <dgm:pt modelId="{F613A598-16FA-42BA-A311-73AEC10A6274}" type="pres">
      <dgm:prSet presAssocID="{C397DAAD-8607-4752-9350-BAD45B85D399}" presName="composite" presStyleCnt="0"/>
      <dgm:spPr/>
    </dgm:pt>
    <dgm:pt modelId="{BC2136EF-9DB2-4590-AF5F-51FA83B5E85A}" type="pres">
      <dgm:prSet presAssocID="{C397DAAD-8607-4752-9350-BAD45B85D399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4F55A71-464C-4B13-8A6B-3C51931D1368}" type="pres">
      <dgm:prSet presAssocID="{C397DAAD-8607-4752-9350-BAD45B85D39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2C09600-CA9A-4068-9356-4F585817235B}" srcId="{62ACCBA5-58BE-4EC1-8CFD-8BC381B193D0}" destId="{110E1153-7DA8-4272-89D4-3A979D939179}" srcOrd="0" destOrd="0" parTransId="{79E976F6-7DAC-4E8C-8EC8-B627B12E7460}" sibTransId="{2FB6FA92-9F7E-4A50-93F6-EE3F1654ECE6}"/>
    <dgm:cxn modelId="{BAB12CFA-EB95-4BFD-948A-C9D89E5CB93A}" type="presOf" srcId="{62ACCBA5-58BE-4EC1-8CFD-8BC381B193D0}" destId="{81393767-FC6C-42BD-B21F-F8C8E6FFD040}" srcOrd="0" destOrd="0" presId="urn:microsoft.com/office/officeart/2005/8/layout/chevron2"/>
    <dgm:cxn modelId="{A47A31C1-AEB3-4463-9E51-D90A3124FB32}" type="presOf" srcId="{22A34FA8-22D4-45CF-BE07-E7985FD821AA}" destId="{BA045CD8-99AA-487A-98B1-9B55B408E9DD}" srcOrd="0" destOrd="0" presId="urn:microsoft.com/office/officeart/2005/8/layout/chevron2"/>
    <dgm:cxn modelId="{7F68434D-FAFB-441A-83A8-A3D2AECF5759}" type="presOf" srcId="{7798281D-39A8-4EF9-9B52-730D50F95E8E}" destId="{322C6CE3-57FD-4CAE-8BBC-7F7CA6144C56}" srcOrd="0" destOrd="1" presId="urn:microsoft.com/office/officeart/2005/8/layout/chevron2"/>
    <dgm:cxn modelId="{A8714685-6BCB-4CA9-AB4A-CEDB5EDF149D}" type="presOf" srcId="{28DCEACE-2450-4C7C-B235-944D246BCBAB}" destId="{21B879FE-0C71-4B9B-BA1E-BE4B75496E36}" srcOrd="0" destOrd="0" presId="urn:microsoft.com/office/officeart/2005/8/layout/chevron2"/>
    <dgm:cxn modelId="{385EEBA6-C2BF-4BBC-BFCE-653101B86FA6}" type="presOf" srcId="{FB42E322-AEFF-43AD-826C-3750644AC782}" destId="{C8CED66B-C848-4DDE-863E-A24AFC7649E5}" srcOrd="0" destOrd="0" presId="urn:microsoft.com/office/officeart/2005/8/layout/chevron2"/>
    <dgm:cxn modelId="{81697E0F-F8A4-4400-A471-962827029B6B}" srcId="{28DCEACE-2450-4C7C-B235-944D246BCBAB}" destId="{2192D4D9-9E43-4CCD-A70F-DD4565CB43C5}" srcOrd="1" destOrd="0" parTransId="{FE890F7B-5F30-4CAE-8F85-A5D3968B3B24}" sibTransId="{007DF99B-AFC8-4E09-AE85-1DE110BC54D0}"/>
    <dgm:cxn modelId="{CE048C35-5434-4DED-9813-9A993881573E}" type="presOf" srcId="{305428B2-4A23-47EC-BF37-ECA62DBD480E}" destId="{F4F55A71-464C-4B13-8A6B-3C51931D1368}" srcOrd="0" destOrd="0" presId="urn:microsoft.com/office/officeart/2005/8/layout/chevron2"/>
    <dgm:cxn modelId="{9C59BAD9-FEC6-4773-9D29-4F1B03EBE73A}" type="presOf" srcId="{2192D4D9-9E43-4CCD-A70F-DD4565CB43C5}" destId="{BA045CD8-99AA-487A-98B1-9B55B408E9DD}" srcOrd="0" destOrd="1" presId="urn:microsoft.com/office/officeart/2005/8/layout/chevron2"/>
    <dgm:cxn modelId="{4B8EAE99-7EF0-4A9A-9809-F2B4587146E7}" srcId="{FB42E322-AEFF-43AD-826C-3750644AC782}" destId="{C397DAAD-8607-4752-9350-BAD45B85D399}" srcOrd="2" destOrd="0" parTransId="{6D3EF22B-516A-4CF2-B7C7-251D96181AA6}" sibTransId="{6BB75883-A7AB-4BD5-81E1-4F167A54119B}"/>
    <dgm:cxn modelId="{28A551F8-5662-435D-9156-2DE9C31F03D2}" srcId="{28DCEACE-2450-4C7C-B235-944D246BCBAB}" destId="{22A34FA8-22D4-45CF-BE07-E7985FD821AA}" srcOrd="0" destOrd="0" parTransId="{05D6D7AB-0B60-47F9-B0EE-64CE12A6BB74}" sibTransId="{2CBEEF20-49D9-4FBB-8D0E-A4135EDAEDB8}"/>
    <dgm:cxn modelId="{D28AA675-B31F-4217-ADB4-8D3460935552}" type="presOf" srcId="{C397DAAD-8607-4752-9350-BAD45B85D399}" destId="{BC2136EF-9DB2-4590-AF5F-51FA83B5E85A}" srcOrd="0" destOrd="0" presId="urn:microsoft.com/office/officeart/2005/8/layout/chevron2"/>
    <dgm:cxn modelId="{10901CE5-4A08-4AC0-948A-066C41624DF3}" type="presOf" srcId="{110E1153-7DA8-4272-89D4-3A979D939179}" destId="{322C6CE3-57FD-4CAE-8BBC-7F7CA6144C56}" srcOrd="0" destOrd="0" presId="urn:microsoft.com/office/officeart/2005/8/layout/chevron2"/>
    <dgm:cxn modelId="{9AADF2EE-5C62-4D60-9BAD-0EA6812B8595}" srcId="{62ACCBA5-58BE-4EC1-8CFD-8BC381B193D0}" destId="{7798281D-39A8-4EF9-9B52-730D50F95E8E}" srcOrd="1" destOrd="0" parTransId="{1430CE66-6537-4E6D-89CE-FD5C086E9393}" sibTransId="{9B6B79DE-2926-434C-B529-EE4B485B4EF6}"/>
    <dgm:cxn modelId="{E7B1A35E-10D4-4FA3-8D8D-23D6625DD236}" srcId="{C397DAAD-8607-4752-9350-BAD45B85D399}" destId="{305428B2-4A23-47EC-BF37-ECA62DBD480E}" srcOrd="0" destOrd="0" parTransId="{8314A69A-FDEE-4F16-B2B6-A813DC5F6D45}" sibTransId="{2E0B69D3-857D-4E79-BB30-CF8DAAB824E8}"/>
    <dgm:cxn modelId="{28D7603E-D452-4553-A3A5-F322CB62607C}" srcId="{FB42E322-AEFF-43AD-826C-3750644AC782}" destId="{62ACCBA5-58BE-4EC1-8CFD-8BC381B193D0}" srcOrd="0" destOrd="0" parTransId="{35CC55C4-4E2B-4E22-B980-1587A6844711}" sibTransId="{548A4F30-96F3-4FD8-B5F7-644C1CE406B7}"/>
    <dgm:cxn modelId="{7E2D804B-A515-4648-8C1A-FA50E1F45674}" srcId="{FB42E322-AEFF-43AD-826C-3750644AC782}" destId="{28DCEACE-2450-4C7C-B235-944D246BCBAB}" srcOrd="1" destOrd="0" parTransId="{E2E50EF7-3F24-4093-82CC-EF62563D740F}" sibTransId="{D8E661A2-5BF5-47A2-B3D2-9E9DBB20DB45}"/>
    <dgm:cxn modelId="{5E99AD61-5E7B-4F4D-A558-0C1C5CCFC029}" type="presParOf" srcId="{C8CED66B-C848-4DDE-863E-A24AFC7649E5}" destId="{10F43312-7167-41CE-9E3E-98DEB2F8A74E}" srcOrd="0" destOrd="0" presId="urn:microsoft.com/office/officeart/2005/8/layout/chevron2"/>
    <dgm:cxn modelId="{82DDDF4B-DB03-40FF-A4BB-9FAED0F7C0E6}" type="presParOf" srcId="{10F43312-7167-41CE-9E3E-98DEB2F8A74E}" destId="{81393767-FC6C-42BD-B21F-F8C8E6FFD040}" srcOrd="0" destOrd="0" presId="urn:microsoft.com/office/officeart/2005/8/layout/chevron2"/>
    <dgm:cxn modelId="{372BA195-86B8-49EB-9CBE-18D23727AD9B}" type="presParOf" srcId="{10F43312-7167-41CE-9E3E-98DEB2F8A74E}" destId="{322C6CE3-57FD-4CAE-8BBC-7F7CA6144C56}" srcOrd="1" destOrd="0" presId="urn:microsoft.com/office/officeart/2005/8/layout/chevron2"/>
    <dgm:cxn modelId="{7A7EC52C-E309-499F-AAC7-C2B01674BA14}" type="presParOf" srcId="{C8CED66B-C848-4DDE-863E-A24AFC7649E5}" destId="{39C4F1B9-58A4-489C-A7AF-8F8EF0D87166}" srcOrd="1" destOrd="0" presId="urn:microsoft.com/office/officeart/2005/8/layout/chevron2"/>
    <dgm:cxn modelId="{EC25E749-4889-41F7-9EE3-5E0887304818}" type="presParOf" srcId="{C8CED66B-C848-4DDE-863E-A24AFC7649E5}" destId="{E67D8F8B-F355-44A3-8F11-456DBF01FA4A}" srcOrd="2" destOrd="0" presId="urn:microsoft.com/office/officeart/2005/8/layout/chevron2"/>
    <dgm:cxn modelId="{E0D24211-02C9-41E9-B651-141DE5918906}" type="presParOf" srcId="{E67D8F8B-F355-44A3-8F11-456DBF01FA4A}" destId="{21B879FE-0C71-4B9B-BA1E-BE4B75496E36}" srcOrd="0" destOrd="0" presId="urn:microsoft.com/office/officeart/2005/8/layout/chevron2"/>
    <dgm:cxn modelId="{666D3832-74B2-4C4D-BAC6-04ADC41E0593}" type="presParOf" srcId="{E67D8F8B-F355-44A3-8F11-456DBF01FA4A}" destId="{BA045CD8-99AA-487A-98B1-9B55B408E9DD}" srcOrd="1" destOrd="0" presId="urn:microsoft.com/office/officeart/2005/8/layout/chevron2"/>
    <dgm:cxn modelId="{BFD4356C-D24C-4464-B959-CEC8D5E39F84}" type="presParOf" srcId="{C8CED66B-C848-4DDE-863E-A24AFC7649E5}" destId="{1AD92232-C0AD-41A6-A5C1-7CDD7D5445C4}" srcOrd="3" destOrd="0" presId="urn:microsoft.com/office/officeart/2005/8/layout/chevron2"/>
    <dgm:cxn modelId="{F7188B78-B880-415B-98C4-60F91239EFF2}" type="presParOf" srcId="{C8CED66B-C848-4DDE-863E-A24AFC7649E5}" destId="{F613A598-16FA-42BA-A311-73AEC10A6274}" srcOrd="4" destOrd="0" presId="urn:microsoft.com/office/officeart/2005/8/layout/chevron2"/>
    <dgm:cxn modelId="{7121313C-C74D-48C1-A3FF-7BA5B1F61191}" type="presParOf" srcId="{F613A598-16FA-42BA-A311-73AEC10A6274}" destId="{BC2136EF-9DB2-4590-AF5F-51FA83B5E85A}" srcOrd="0" destOrd="0" presId="urn:microsoft.com/office/officeart/2005/8/layout/chevron2"/>
    <dgm:cxn modelId="{02D067CB-A2D4-453D-A166-5BF0AD8299E5}" type="presParOf" srcId="{F613A598-16FA-42BA-A311-73AEC10A6274}" destId="{F4F55A71-464C-4B13-8A6B-3C51931D136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B7095E-37B9-4A42-A07B-EB5A2128A13F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020ABBB-D762-4554-82ED-60E420CCA25F}">
      <dgm:prSet phldrT="[文本]"/>
      <dgm:spPr/>
      <dgm:t>
        <a:bodyPr/>
        <a:lstStyle/>
        <a:p>
          <a:r>
            <a:rPr lang="zh-CN" altLang="en-US" dirty="0" smtClean="0"/>
            <a:t>商品归类</a:t>
          </a:r>
          <a:endParaRPr lang="zh-CN" altLang="en-US" dirty="0"/>
        </a:p>
      </dgm:t>
    </dgm:pt>
    <dgm:pt modelId="{214CE840-C700-4EF8-980B-E44DCF23E4E7}" type="parTrans" cxnId="{9CA72409-C76B-47ED-8284-ACE5D0F2ED74}">
      <dgm:prSet/>
      <dgm:spPr/>
      <dgm:t>
        <a:bodyPr/>
        <a:lstStyle/>
        <a:p>
          <a:endParaRPr lang="zh-CN" altLang="en-US"/>
        </a:p>
      </dgm:t>
    </dgm:pt>
    <dgm:pt modelId="{C457D6CC-5166-4661-A975-A36569BEB209}" type="sibTrans" cxnId="{9CA72409-C76B-47ED-8284-ACE5D0F2ED74}">
      <dgm:prSet/>
      <dgm:spPr/>
      <dgm:t>
        <a:bodyPr/>
        <a:lstStyle/>
        <a:p>
          <a:endParaRPr lang="zh-CN" altLang="en-US"/>
        </a:p>
      </dgm:t>
    </dgm:pt>
    <dgm:pt modelId="{6FF99539-3D91-42CA-9491-5878E70A561D}">
      <dgm:prSet phldrT="[文本]"/>
      <dgm:spPr/>
      <dgm:t>
        <a:bodyPr/>
        <a:lstStyle/>
        <a:p>
          <a:r>
            <a:rPr lang="zh-CN" altLang="en-US" dirty="0" smtClean="0"/>
            <a:t>多看</a:t>
          </a:r>
          <a:endParaRPr lang="zh-CN" altLang="en-US" dirty="0"/>
        </a:p>
      </dgm:t>
    </dgm:pt>
    <dgm:pt modelId="{1CC4CB64-35E1-4225-A697-36118A6938A4}" type="parTrans" cxnId="{D82429C6-A60B-4711-9CF8-3CEC3C33451B}">
      <dgm:prSet/>
      <dgm:spPr/>
      <dgm:t>
        <a:bodyPr/>
        <a:lstStyle/>
        <a:p>
          <a:endParaRPr lang="zh-CN" altLang="en-US"/>
        </a:p>
      </dgm:t>
    </dgm:pt>
    <dgm:pt modelId="{B5FB1306-AE26-47AC-A8EE-7E61D1E2435D}" type="sibTrans" cxnId="{D82429C6-A60B-4711-9CF8-3CEC3C33451B}">
      <dgm:prSet/>
      <dgm:spPr/>
      <dgm:t>
        <a:bodyPr/>
        <a:lstStyle/>
        <a:p>
          <a:endParaRPr lang="zh-CN" altLang="en-US"/>
        </a:p>
      </dgm:t>
    </dgm:pt>
    <dgm:pt modelId="{9B8B126F-918D-40D9-9DAA-AF9AC6A16C8F}">
      <dgm:prSet phldrT="[文本]"/>
      <dgm:spPr/>
      <dgm:t>
        <a:bodyPr/>
        <a:lstStyle/>
        <a:p>
          <a:r>
            <a:rPr lang="zh-CN" altLang="en-US" smtClean="0"/>
            <a:t>多问</a:t>
          </a:r>
          <a:endParaRPr lang="zh-CN" altLang="en-US"/>
        </a:p>
      </dgm:t>
    </dgm:pt>
    <dgm:pt modelId="{259C926E-3ED1-415D-B22B-B17981B0D8AD}" type="parTrans" cxnId="{9556BF1D-15D1-4098-B12A-9EFF242932C8}">
      <dgm:prSet/>
      <dgm:spPr/>
      <dgm:t>
        <a:bodyPr/>
        <a:lstStyle/>
        <a:p>
          <a:endParaRPr lang="zh-CN" altLang="en-US"/>
        </a:p>
      </dgm:t>
    </dgm:pt>
    <dgm:pt modelId="{4A873934-7E8E-462F-830B-1B3C4D026F27}" type="sibTrans" cxnId="{9556BF1D-15D1-4098-B12A-9EFF242932C8}">
      <dgm:prSet/>
      <dgm:spPr/>
      <dgm:t>
        <a:bodyPr/>
        <a:lstStyle/>
        <a:p>
          <a:endParaRPr lang="zh-CN" altLang="en-US"/>
        </a:p>
      </dgm:t>
    </dgm:pt>
    <dgm:pt modelId="{E56E2CAA-7C95-4671-8CD3-C95514045B3D}">
      <dgm:prSet phldrT="[文本]"/>
      <dgm:spPr/>
      <dgm:t>
        <a:bodyPr/>
        <a:lstStyle/>
        <a:p>
          <a:r>
            <a:rPr lang="zh-CN" altLang="en-US" dirty="0" smtClean="0"/>
            <a:t>多听</a:t>
          </a:r>
          <a:endParaRPr lang="zh-CN" altLang="en-US" dirty="0"/>
        </a:p>
      </dgm:t>
    </dgm:pt>
    <dgm:pt modelId="{D2C7860D-4F39-4391-B52F-783A5040C46E}" type="parTrans" cxnId="{87815FF8-897C-452E-8042-191DC200DA1A}">
      <dgm:prSet/>
      <dgm:spPr/>
      <dgm:t>
        <a:bodyPr/>
        <a:lstStyle/>
        <a:p>
          <a:endParaRPr lang="zh-CN" altLang="en-US"/>
        </a:p>
      </dgm:t>
    </dgm:pt>
    <dgm:pt modelId="{356333A2-5714-45C5-9760-69BF6359D4D7}" type="sibTrans" cxnId="{87815FF8-897C-452E-8042-191DC200DA1A}">
      <dgm:prSet/>
      <dgm:spPr/>
      <dgm:t>
        <a:bodyPr/>
        <a:lstStyle/>
        <a:p>
          <a:endParaRPr lang="zh-CN" altLang="en-US"/>
        </a:p>
      </dgm:t>
    </dgm:pt>
    <dgm:pt modelId="{4AAD34CE-DA3C-40DE-B3CB-2CECC47BDE97}">
      <dgm:prSet phldrT="[文本]"/>
      <dgm:spPr/>
      <dgm:t>
        <a:bodyPr/>
        <a:lstStyle/>
        <a:p>
          <a:r>
            <a:rPr lang="zh-CN" altLang="en-US" dirty="0" smtClean="0"/>
            <a:t>多想</a:t>
          </a:r>
          <a:endParaRPr lang="zh-CN" altLang="en-US" dirty="0"/>
        </a:p>
      </dgm:t>
    </dgm:pt>
    <dgm:pt modelId="{37D1638B-1880-4D0E-96CA-C8291DDB6754}" type="parTrans" cxnId="{5367EDAA-8D08-4033-BABC-298049369CEE}">
      <dgm:prSet/>
      <dgm:spPr/>
      <dgm:t>
        <a:bodyPr/>
        <a:lstStyle/>
        <a:p>
          <a:endParaRPr lang="zh-CN" altLang="en-US"/>
        </a:p>
      </dgm:t>
    </dgm:pt>
    <dgm:pt modelId="{6FF9915A-C78B-47AD-AF18-BE167317EE3A}" type="sibTrans" cxnId="{5367EDAA-8D08-4033-BABC-298049369CEE}">
      <dgm:prSet/>
      <dgm:spPr/>
      <dgm:t>
        <a:bodyPr/>
        <a:lstStyle/>
        <a:p>
          <a:endParaRPr lang="zh-CN" altLang="en-US"/>
        </a:p>
      </dgm:t>
    </dgm:pt>
    <dgm:pt modelId="{6A094A87-5C2C-4021-AE0A-F4EAEC3AC320}" type="pres">
      <dgm:prSet presAssocID="{19B7095E-37B9-4A42-A07B-EB5A2128A13F}" presName="composite" presStyleCnt="0">
        <dgm:presLayoutVars>
          <dgm:chMax val="1"/>
          <dgm:dir/>
          <dgm:resizeHandles val="exact"/>
        </dgm:presLayoutVars>
      </dgm:prSet>
      <dgm:spPr/>
    </dgm:pt>
    <dgm:pt modelId="{370F68A2-0B3A-47CE-8CAB-EB305E9F5321}" type="pres">
      <dgm:prSet presAssocID="{19B7095E-37B9-4A42-A07B-EB5A2128A13F}" presName="radial" presStyleCnt="0">
        <dgm:presLayoutVars>
          <dgm:animLvl val="ctr"/>
        </dgm:presLayoutVars>
      </dgm:prSet>
      <dgm:spPr/>
    </dgm:pt>
    <dgm:pt modelId="{26FC03D5-8F7F-4894-82B8-ACDBFC039F27}" type="pres">
      <dgm:prSet presAssocID="{4020ABBB-D762-4554-82ED-60E420CCA25F}" presName="centerShape" presStyleLbl="vennNode1" presStyleIdx="0" presStyleCnt="5"/>
      <dgm:spPr/>
      <dgm:t>
        <a:bodyPr/>
        <a:lstStyle/>
        <a:p>
          <a:endParaRPr lang="zh-CN" altLang="en-US"/>
        </a:p>
      </dgm:t>
    </dgm:pt>
    <dgm:pt modelId="{4B8D49EB-E64B-4EC7-B101-2E815B971232}" type="pres">
      <dgm:prSet presAssocID="{6FF99539-3D91-42CA-9491-5878E70A561D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E0FBDA-83A8-4733-9677-88562A0F9C94}" type="pres">
      <dgm:prSet presAssocID="{9B8B126F-918D-40D9-9DAA-AF9AC6A16C8F}" presName="node" presStyleLbl="vennNode1" presStyleIdx="2" presStyleCnt="5">
        <dgm:presLayoutVars>
          <dgm:bulletEnabled val="1"/>
        </dgm:presLayoutVars>
      </dgm:prSet>
      <dgm:spPr/>
    </dgm:pt>
    <dgm:pt modelId="{678E9B34-764A-40EA-85F0-F7415F77F303}" type="pres">
      <dgm:prSet presAssocID="{E56E2CAA-7C95-4671-8CD3-C95514045B3D}" presName="node" presStyleLbl="vennNode1" presStyleIdx="3" presStyleCnt="5">
        <dgm:presLayoutVars>
          <dgm:bulletEnabled val="1"/>
        </dgm:presLayoutVars>
      </dgm:prSet>
      <dgm:spPr/>
    </dgm:pt>
    <dgm:pt modelId="{B01F2ED1-85A1-4739-A637-C28B624648A1}" type="pres">
      <dgm:prSet presAssocID="{4AAD34CE-DA3C-40DE-B3CB-2CECC47BDE97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4FE06452-757E-4F71-ABBA-FE4AFFFED0B7}" type="presOf" srcId="{4AAD34CE-DA3C-40DE-B3CB-2CECC47BDE97}" destId="{B01F2ED1-85A1-4739-A637-C28B624648A1}" srcOrd="0" destOrd="0" presId="urn:microsoft.com/office/officeart/2005/8/layout/radial3"/>
    <dgm:cxn modelId="{5367EDAA-8D08-4033-BABC-298049369CEE}" srcId="{4020ABBB-D762-4554-82ED-60E420CCA25F}" destId="{4AAD34CE-DA3C-40DE-B3CB-2CECC47BDE97}" srcOrd="3" destOrd="0" parTransId="{37D1638B-1880-4D0E-96CA-C8291DDB6754}" sibTransId="{6FF9915A-C78B-47AD-AF18-BE167317EE3A}"/>
    <dgm:cxn modelId="{87815FF8-897C-452E-8042-191DC200DA1A}" srcId="{4020ABBB-D762-4554-82ED-60E420CCA25F}" destId="{E56E2CAA-7C95-4671-8CD3-C95514045B3D}" srcOrd="2" destOrd="0" parTransId="{D2C7860D-4F39-4391-B52F-783A5040C46E}" sibTransId="{356333A2-5714-45C5-9760-69BF6359D4D7}"/>
    <dgm:cxn modelId="{4C57C6D3-8ADD-4509-B8BA-78ADAAC951EE}" type="presOf" srcId="{E56E2CAA-7C95-4671-8CD3-C95514045B3D}" destId="{678E9B34-764A-40EA-85F0-F7415F77F303}" srcOrd="0" destOrd="0" presId="urn:microsoft.com/office/officeart/2005/8/layout/radial3"/>
    <dgm:cxn modelId="{AE43134C-6BD3-4E90-B0E4-EEB854724ACD}" type="presOf" srcId="{9B8B126F-918D-40D9-9DAA-AF9AC6A16C8F}" destId="{1AE0FBDA-83A8-4733-9677-88562A0F9C94}" srcOrd="0" destOrd="0" presId="urn:microsoft.com/office/officeart/2005/8/layout/radial3"/>
    <dgm:cxn modelId="{1B94E59E-2457-4B66-AF0C-DE783DB0F66D}" type="presOf" srcId="{4020ABBB-D762-4554-82ED-60E420CCA25F}" destId="{26FC03D5-8F7F-4894-82B8-ACDBFC039F27}" srcOrd="0" destOrd="0" presId="urn:microsoft.com/office/officeart/2005/8/layout/radial3"/>
    <dgm:cxn modelId="{72969BAF-1EBB-4CF7-8735-65772BBBFBCD}" type="presOf" srcId="{19B7095E-37B9-4A42-A07B-EB5A2128A13F}" destId="{6A094A87-5C2C-4021-AE0A-F4EAEC3AC320}" srcOrd="0" destOrd="0" presId="urn:microsoft.com/office/officeart/2005/8/layout/radial3"/>
    <dgm:cxn modelId="{9CA72409-C76B-47ED-8284-ACE5D0F2ED74}" srcId="{19B7095E-37B9-4A42-A07B-EB5A2128A13F}" destId="{4020ABBB-D762-4554-82ED-60E420CCA25F}" srcOrd="0" destOrd="0" parTransId="{214CE840-C700-4EF8-980B-E44DCF23E4E7}" sibTransId="{C457D6CC-5166-4661-A975-A36569BEB209}"/>
    <dgm:cxn modelId="{D82429C6-A60B-4711-9CF8-3CEC3C33451B}" srcId="{4020ABBB-D762-4554-82ED-60E420CCA25F}" destId="{6FF99539-3D91-42CA-9491-5878E70A561D}" srcOrd="0" destOrd="0" parTransId="{1CC4CB64-35E1-4225-A697-36118A6938A4}" sibTransId="{B5FB1306-AE26-47AC-A8EE-7E61D1E2435D}"/>
    <dgm:cxn modelId="{9556BF1D-15D1-4098-B12A-9EFF242932C8}" srcId="{4020ABBB-D762-4554-82ED-60E420CCA25F}" destId="{9B8B126F-918D-40D9-9DAA-AF9AC6A16C8F}" srcOrd="1" destOrd="0" parTransId="{259C926E-3ED1-415D-B22B-B17981B0D8AD}" sibTransId="{4A873934-7E8E-462F-830B-1B3C4D026F27}"/>
    <dgm:cxn modelId="{CA3E27EC-6E55-4D68-ACF2-92B40C91FE64}" type="presOf" srcId="{6FF99539-3D91-42CA-9491-5878E70A561D}" destId="{4B8D49EB-E64B-4EC7-B101-2E815B971232}" srcOrd="0" destOrd="0" presId="urn:microsoft.com/office/officeart/2005/8/layout/radial3"/>
    <dgm:cxn modelId="{E348DF1C-0E68-4D04-B69D-6853F1466B28}" type="presParOf" srcId="{6A094A87-5C2C-4021-AE0A-F4EAEC3AC320}" destId="{370F68A2-0B3A-47CE-8CAB-EB305E9F5321}" srcOrd="0" destOrd="0" presId="urn:microsoft.com/office/officeart/2005/8/layout/radial3"/>
    <dgm:cxn modelId="{88B64949-4C96-4F0B-96F4-4A6310EE6686}" type="presParOf" srcId="{370F68A2-0B3A-47CE-8CAB-EB305E9F5321}" destId="{26FC03D5-8F7F-4894-82B8-ACDBFC039F27}" srcOrd="0" destOrd="0" presId="urn:microsoft.com/office/officeart/2005/8/layout/radial3"/>
    <dgm:cxn modelId="{5A18B5C6-0F09-48AF-BA7D-1930B498B910}" type="presParOf" srcId="{370F68A2-0B3A-47CE-8CAB-EB305E9F5321}" destId="{4B8D49EB-E64B-4EC7-B101-2E815B971232}" srcOrd="1" destOrd="0" presId="urn:microsoft.com/office/officeart/2005/8/layout/radial3"/>
    <dgm:cxn modelId="{E1939B3E-3F39-4F74-B9BD-44F0D4322CCA}" type="presParOf" srcId="{370F68A2-0B3A-47CE-8CAB-EB305E9F5321}" destId="{1AE0FBDA-83A8-4733-9677-88562A0F9C94}" srcOrd="2" destOrd="0" presId="urn:microsoft.com/office/officeart/2005/8/layout/radial3"/>
    <dgm:cxn modelId="{149A8359-BEE4-41C3-BF82-4ACF1CAE2B68}" type="presParOf" srcId="{370F68A2-0B3A-47CE-8CAB-EB305E9F5321}" destId="{678E9B34-764A-40EA-85F0-F7415F77F303}" srcOrd="3" destOrd="0" presId="urn:microsoft.com/office/officeart/2005/8/layout/radial3"/>
    <dgm:cxn modelId="{8CE1FFE6-3310-4C6F-A664-56F1ABBC5776}" type="presParOf" srcId="{370F68A2-0B3A-47CE-8CAB-EB305E9F5321}" destId="{B01F2ED1-85A1-4739-A637-C28B624648A1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8F0148-2BC9-47D3-965B-1316FC3CD94A}">
      <dsp:nvSpPr>
        <dsp:cNvPr id="0" name=""/>
        <dsp:cNvSpPr/>
      </dsp:nvSpPr>
      <dsp:spPr>
        <a:xfrm>
          <a:off x="0" y="0"/>
          <a:ext cx="5774499" cy="864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商品归类是什么</a:t>
          </a:r>
          <a:endParaRPr lang="zh-CN" altLang="en-US" sz="3200" kern="1200" dirty="0"/>
        </a:p>
      </dsp:txBody>
      <dsp:txXfrm>
        <a:off x="0" y="0"/>
        <a:ext cx="4791576" cy="864108"/>
      </dsp:txXfrm>
    </dsp:sp>
    <dsp:sp modelId="{F0974551-47D0-4B57-9E54-2DA1EDAAD526}">
      <dsp:nvSpPr>
        <dsp:cNvPr id="0" name=""/>
        <dsp:cNvSpPr/>
      </dsp:nvSpPr>
      <dsp:spPr>
        <a:xfrm>
          <a:off x="431212" y="984123"/>
          <a:ext cx="5774499" cy="864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商品归类的重要性</a:t>
          </a:r>
          <a:endParaRPr lang="zh-CN" altLang="en-US" sz="3200" kern="1200" dirty="0"/>
        </a:p>
      </dsp:txBody>
      <dsp:txXfrm>
        <a:off x="431212" y="984123"/>
        <a:ext cx="4781616" cy="864108"/>
      </dsp:txXfrm>
    </dsp:sp>
    <dsp:sp modelId="{4F337FE3-E848-4499-BC32-097114EF0D31}">
      <dsp:nvSpPr>
        <dsp:cNvPr id="0" name=""/>
        <dsp:cNvSpPr/>
      </dsp:nvSpPr>
      <dsp:spPr>
        <a:xfrm>
          <a:off x="862425" y="1968246"/>
          <a:ext cx="5774499" cy="864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商品归类如何确定</a:t>
          </a:r>
          <a:endParaRPr lang="zh-CN" altLang="en-US" sz="3200" kern="1200" dirty="0"/>
        </a:p>
      </dsp:txBody>
      <dsp:txXfrm>
        <a:off x="862425" y="1968246"/>
        <a:ext cx="4781616" cy="864108"/>
      </dsp:txXfrm>
    </dsp:sp>
    <dsp:sp modelId="{CEA05D61-BD14-406B-B02E-D4D43E504696}">
      <dsp:nvSpPr>
        <dsp:cNvPr id="0" name=""/>
        <dsp:cNvSpPr/>
      </dsp:nvSpPr>
      <dsp:spPr>
        <a:xfrm>
          <a:off x="1293637" y="2952369"/>
          <a:ext cx="5774499" cy="864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商品归类现状</a:t>
          </a:r>
          <a:endParaRPr lang="zh-CN" altLang="en-US" sz="3200" kern="1200" dirty="0"/>
        </a:p>
      </dsp:txBody>
      <dsp:txXfrm>
        <a:off x="1293637" y="2952369"/>
        <a:ext cx="4781616" cy="864107"/>
      </dsp:txXfrm>
    </dsp:sp>
    <dsp:sp modelId="{C9F3502D-5D17-4523-820C-8748DE12FCF6}">
      <dsp:nvSpPr>
        <dsp:cNvPr id="0" name=""/>
        <dsp:cNvSpPr/>
      </dsp:nvSpPr>
      <dsp:spPr>
        <a:xfrm>
          <a:off x="1724850" y="3936492"/>
          <a:ext cx="5774499" cy="864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如何做好商品</a:t>
          </a:r>
          <a:r>
            <a:rPr lang="zh-CN" altLang="en-US" sz="3200" kern="1200" dirty="0" smtClean="0"/>
            <a:t>归类工作</a:t>
          </a:r>
          <a:endParaRPr lang="zh-CN" altLang="en-US" sz="3200" kern="1200" dirty="0"/>
        </a:p>
      </dsp:txBody>
      <dsp:txXfrm>
        <a:off x="1724850" y="3936492"/>
        <a:ext cx="4781616" cy="864108"/>
      </dsp:txXfrm>
    </dsp:sp>
    <dsp:sp modelId="{5E6B427A-CBBA-4DF3-A19F-73CBB000C570}">
      <dsp:nvSpPr>
        <dsp:cNvPr id="0" name=""/>
        <dsp:cNvSpPr/>
      </dsp:nvSpPr>
      <dsp:spPr>
        <a:xfrm>
          <a:off x="5212829" y="631278"/>
          <a:ext cx="561670" cy="5616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300" kern="1200"/>
        </a:p>
      </dsp:txBody>
      <dsp:txXfrm>
        <a:off x="5212829" y="631278"/>
        <a:ext cx="561670" cy="561670"/>
      </dsp:txXfrm>
    </dsp:sp>
    <dsp:sp modelId="{92242CFC-163B-443B-8E99-E9D0BDC28E56}">
      <dsp:nvSpPr>
        <dsp:cNvPr id="0" name=""/>
        <dsp:cNvSpPr/>
      </dsp:nvSpPr>
      <dsp:spPr>
        <a:xfrm>
          <a:off x="5644041" y="1615401"/>
          <a:ext cx="561670" cy="5616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300" kern="1200"/>
        </a:p>
      </dsp:txBody>
      <dsp:txXfrm>
        <a:off x="5644041" y="1615401"/>
        <a:ext cx="561670" cy="561670"/>
      </dsp:txXfrm>
    </dsp:sp>
    <dsp:sp modelId="{6E9DFF36-0FEF-4A3D-BE73-019F00E6CD3C}">
      <dsp:nvSpPr>
        <dsp:cNvPr id="0" name=""/>
        <dsp:cNvSpPr/>
      </dsp:nvSpPr>
      <dsp:spPr>
        <a:xfrm>
          <a:off x="6075254" y="2585123"/>
          <a:ext cx="561670" cy="5616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300" kern="1200"/>
        </a:p>
      </dsp:txBody>
      <dsp:txXfrm>
        <a:off x="6075254" y="2585123"/>
        <a:ext cx="561670" cy="561670"/>
      </dsp:txXfrm>
    </dsp:sp>
    <dsp:sp modelId="{BF99FC56-903A-4910-A7E8-6A3D843A9A40}">
      <dsp:nvSpPr>
        <dsp:cNvPr id="0" name=""/>
        <dsp:cNvSpPr/>
      </dsp:nvSpPr>
      <dsp:spPr>
        <a:xfrm>
          <a:off x="6506467" y="3578847"/>
          <a:ext cx="561670" cy="56167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300" kern="1200"/>
        </a:p>
      </dsp:txBody>
      <dsp:txXfrm>
        <a:off x="6506467" y="3578847"/>
        <a:ext cx="561670" cy="5616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F86895-4009-4699-84BC-E0BC541924C4}">
      <dsp:nvSpPr>
        <dsp:cNvPr id="0" name=""/>
        <dsp:cNvSpPr/>
      </dsp:nvSpPr>
      <dsp:spPr>
        <a:xfrm>
          <a:off x="1261" y="1564495"/>
          <a:ext cx="1671608" cy="1671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商品归类</a:t>
          </a:r>
          <a:endParaRPr lang="zh-CN" altLang="en-US" sz="3200" kern="1200" dirty="0"/>
        </a:p>
      </dsp:txBody>
      <dsp:txXfrm>
        <a:off x="1261" y="1564495"/>
        <a:ext cx="1671608" cy="1671608"/>
      </dsp:txXfrm>
    </dsp:sp>
    <dsp:sp modelId="{9094BF9F-42FB-423D-907F-ACE87073AFE0}">
      <dsp:nvSpPr>
        <dsp:cNvPr id="0" name=""/>
        <dsp:cNvSpPr/>
      </dsp:nvSpPr>
      <dsp:spPr>
        <a:xfrm>
          <a:off x="4779978" y="1981200"/>
          <a:ext cx="969532" cy="96953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779978" y="1981200"/>
        <a:ext cx="969532" cy="969532"/>
      </dsp:txXfrm>
    </dsp:sp>
    <dsp:sp modelId="{40EE0E3A-DD95-409C-A985-D1531F646585}">
      <dsp:nvSpPr>
        <dsp:cNvPr id="0" name=""/>
        <dsp:cNvSpPr/>
      </dsp:nvSpPr>
      <dsp:spPr>
        <a:xfrm>
          <a:off x="2913870" y="1564495"/>
          <a:ext cx="1671608" cy="1671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商品知识</a:t>
          </a:r>
          <a:endParaRPr lang="zh-CN" altLang="en-US" sz="3200" kern="1200" dirty="0"/>
        </a:p>
      </dsp:txBody>
      <dsp:txXfrm>
        <a:off x="2913870" y="1564495"/>
        <a:ext cx="1671608" cy="1671608"/>
      </dsp:txXfrm>
    </dsp:sp>
    <dsp:sp modelId="{75FB4526-EE85-4A4A-9701-A6F51B3B57A5}">
      <dsp:nvSpPr>
        <dsp:cNvPr id="0" name=""/>
        <dsp:cNvSpPr/>
      </dsp:nvSpPr>
      <dsp:spPr>
        <a:xfrm>
          <a:off x="1851018" y="1981200"/>
          <a:ext cx="969532" cy="969532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600" kern="1200"/>
        </a:p>
      </dsp:txBody>
      <dsp:txXfrm>
        <a:off x="1851018" y="1981200"/>
        <a:ext cx="969532" cy="969532"/>
      </dsp:txXfrm>
    </dsp:sp>
    <dsp:sp modelId="{8CB7BCCF-AE2C-4704-B055-646EED3D258F}">
      <dsp:nvSpPr>
        <dsp:cNvPr id="0" name=""/>
        <dsp:cNvSpPr/>
      </dsp:nvSpPr>
      <dsp:spPr>
        <a:xfrm>
          <a:off x="5826480" y="1564495"/>
          <a:ext cx="1671608" cy="1671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/>
            <a:t>归类知识</a:t>
          </a:r>
          <a:endParaRPr lang="zh-CN" altLang="en-US" sz="3200" kern="1200" dirty="0"/>
        </a:p>
      </dsp:txBody>
      <dsp:txXfrm>
        <a:off x="5826480" y="1564495"/>
        <a:ext cx="1671608" cy="16716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B94F53-9CDA-49C8-B404-151531AD9955}">
      <dsp:nvSpPr>
        <dsp:cNvPr id="0" name=""/>
        <dsp:cNvSpPr/>
      </dsp:nvSpPr>
      <dsp:spPr>
        <a:xfrm>
          <a:off x="2922110" y="2157340"/>
          <a:ext cx="1655129" cy="16551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商品知识</a:t>
          </a:r>
          <a:endParaRPr lang="zh-CN" altLang="en-US" sz="3100" kern="1200" dirty="0"/>
        </a:p>
      </dsp:txBody>
      <dsp:txXfrm>
        <a:off x="2922110" y="2157340"/>
        <a:ext cx="1655129" cy="1655129"/>
      </dsp:txXfrm>
    </dsp:sp>
    <dsp:sp modelId="{582E10E1-AA66-4D44-80E6-510CE0E1A2D4}">
      <dsp:nvSpPr>
        <dsp:cNvPr id="0" name=""/>
        <dsp:cNvSpPr/>
      </dsp:nvSpPr>
      <dsp:spPr>
        <a:xfrm rot="16200000">
          <a:off x="3573759" y="1554011"/>
          <a:ext cx="351830" cy="5627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 rot="16200000">
        <a:off x="3573759" y="1554011"/>
        <a:ext cx="351830" cy="562744"/>
      </dsp:txXfrm>
    </dsp:sp>
    <dsp:sp modelId="{2D353DFE-1B5D-45E7-AA7F-3B60EB8BFD15}">
      <dsp:nvSpPr>
        <dsp:cNvPr id="0" name=""/>
        <dsp:cNvSpPr/>
      </dsp:nvSpPr>
      <dsp:spPr>
        <a:xfrm>
          <a:off x="3004866" y="3893"/>
          <a:ext cx="1489616" cy="148961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结构</a:t>
          </a:r>
          <a:endParaRPr lang="zh-CN" altLang="en-US" sz="3100" kern="1200" dirty="0"/>
        </a:p>
      </dsp:txBody>
      <dsp:txXfrm>
        <a:off x="3004866" y="3893"/>
        <a:ext cx="1489616" cy="1489616"/>
      </dsp:txXfrm>
    </dsp:sp>
    <dsp:sp modelId="{1CB36732-C561-4898-9307-46BA8A65CC24}">
      <dsp:nvSpPr>
        <dsp:cNvPr id="0" name=""/>
        <dsp:cNvSpPr/>
      </dsp:nvSpPr>
      <dsp:spPr>
        <a:xfrm rot="19285714">
          <a:off x="4472492" y="1986818"/>
          <a:ext cx="351830" cy="5627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980616"/>
            <a:satOff val="-10087"/>
            <a:lumOff val="1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 rot="19285714">
        <a:off x="4472492" y="1986818"/>
        <a:ext cx="351830" cy="562744"/>
      </dsp:txXfrm>
    </dsp:sp>
    <dsp:sp modelId="{595B4C15-386D-49F7-BAAD-E25962077B81}">
      <dsp:nvSpPr>
        <dsp:cNvPr id="0" name=""/>
        <dsp:cNvSpPr/>
      </dsp:nvSpPr>
      <dsp:spPr>
        <a:xfrm>
          <a:off x="4753201" y="845847"/>
          <a:ext cx="1489616" cy="1489616"/>
        </a:xfrm>
        <a:prstGeom prst="ellipse">
          <a:avLst/>
        </a:prstGeom>
        <a:solidFill>
          <a:schemeClr val="accent5">
            <a:hueOff val="1980616"/>
            <a:satOff val="-10087"/>
            <a:lumOff val="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功能</a:t>
          </a:r>
          <a:endParaRPr lang="zh-CN" altLang="en-US" sz="3100" kern="1200" dirty="0"/>
        </a:p>
      </dsp:txBody>
      <dsp:txXfrm>
        <a:off x="4753201" y="845847"/>
        <a:ext cx="1489616" cy="1489616"/>
      </dsp:txXfrm>
    </dsp:sp>
    <dsp:sp modelId="{7B794F69-6BE2-4F3B-BF5D-44B240BEAE7D}">
      <dsp:nvSpPr>
        <dsp:cNvPr id="0" name=""/>
        <dsp:cNvSpPr/>
      </dsp:nvSpPr>
      <dsp:spPr>
        <a:xfrm rot="771429">
          <a:off x="4694461" y="2959326"/>
          <a:ext cx="351830" cy="5627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3961231"/>
            <a:satOff val="-20173"/>
            <a:lumOff val="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 rot="771429">
        <a:off x="4694461" y="2959326"/>
        <a:ext cx="351830" cy="562744"/>
      </dsp:txXfrm>
    </dsp:sp>
    <dsp:sp modelId="{7C84D6B2-9A5A-4607-B131-303C9C08AD2C}">
      <dsp:nvSpPr>
        <dsp:cNvPr id="0" name=""/>
        <dsp:cNvSpPr/>
      </dsp:nvSpPr>
      <dsp:spPr>
        <a:xfrm>
          <a:off x="5185004" y="2737699"/>
          <a:ext cx="1489616" cy="1489616"/>
        </a:xfrm>
        <a:prstGeom prst="ellipse">
          <a:avLst/>
        </a:prstGeom>
        <a:solidFill>
          <a:schemeClr val="accent5">
            <a:hueOff val="3961231"/>
            <a:satOff val="-20173"/>
            <a:lumOff val="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用途</a:t>
          </a:r>
          <a:endParaRPr lang="zh-CN" altLang="en-US" sz="3100" kern="1200" dirty="0"/>
        </a:p>
      </dsp:txBody>
      <dsp:txXfrm>
        <a:off x="5185004" y="2737699"/>
        <a:ext cx="1489616" cy="1489616"/>
      </dsp:txXfrm>
    </dsp:sp>
    <dsp:sp modelId="{95031F3F-04FF-48BF-8DD3-C29B4C675A50}">
      <dsp:nvSpPr>
        <dsp:cNvPr id="0" name=""/>
        <dsp:cNvSpPr/>
      </dsp:nvSpPr>
      <dsp:spPr>
        <a:xfrm rot="3857143">
          <a:off x="4072519" y="3739217"/>
          <a:ext cx="351830" cy="5627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5941847"/>
            <a:satOff val="-30260"/>
            <a:lumOff val="5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 rot="3857143">
        <a:off x="4072519" y="3739217"/>
        <a:ext cx="351830" cy="562744"/>
      </dsp:txXfrm>
    </dsp:sp>
    <dsp:sp modelId="{3DE76C85-CF22-40EB-A55F-8757042B327C}">
      <dsp:nvSpPr>
        <dsp:cNvPr id="0" name=""/>
        <dsp:cNvSpPr/>
      </dsp:nvSpPr>
      <dsp:spPr>
        <a:xfrm>
          <a:off x="3975118" y="4254847"/>
          <a:ext cx="1489616" cy="1489616"/>
        </a:xfrm>
        <a:prstGeom prst="ellipse">
          <a:avLst/>
        </a:prstGeom>
        <a:solidFill>
          <a:schemeClr val="accent5">
            <a:hueOff val="5941847"/>
            <a:satOff val="-30260"/>
            <a:lumOff val="5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原理</a:t>
          </a:r>
          <a:endParaRPr lang="zh-CN" altLang="en-US" sz="3100" kern="1200" dirty="0"/>
        </a:p>
      </dsp:txBody>
      <dsp:txXfrm>
        <a:off x="3975118" y="4254847"/>
        <a:ext cx="1489616" cy="1489616"/>
      </dsp:txXfrm>
    </dsp:sp>
    <dsp:sp modelId="{E0CE8AC7-C1D1-4C83-88D7-220F6F033085}">
      <dsp:nvSpPr>
        <dsp:cNvPr id="0" name=""/>
        <dsp:cNvSpPr/>
      </dsp:nvSpPr>
      <dsp:spPr>
        <a:xfrm rot="6942857">
          <a:off x="3075000" y="3739217"/>
          <a:ext cx="351830" cy="5627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7922463"/>
            <a:satOff val="-40347"/>
            <a:lumOff val="74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 rot="6942857">
        <a:off x="3075000" y="3739217"/>
        <a:ext cx="351830" cy="562744"/>
      </dsp:txXfrm>
    </dsp:sp>
    <dsp:sp modelId="{B7BF7462-9B18-47F5-910D-DCB335ADC07D}">
      <dsp:nvSpPr>
        <dsp:cNvPr id="0" name=""/>
        <dsp:cNvSpPr/>
      </dsp:nvSpPr>
      <dsp:spPr>
        <a:xfrm>
          <a:off x="2034614" y="4254847"/>
          <a:ext cx="1489616" cy="1489616"/>
        </a:xfrm>
        <a:prstGeom prst="ellipse">
          <a:avLst/>
        </a:prstGeom>
        <a:solidFill>
          <a:schemeClr val="accent5">
            <a:hueOff val="7922463"/>
            <a:satOff val="-40347"/>
            <a:lumOff val="74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成分</a:t>
          </a:r>
          <a:endParaRPr lang="zh-CN" altLang="en-US" sz="3100" kern="1200" dirty="0"/>
        </a:p>
      </dsp:txBody>
      <dsp:txXfrm>
        <a:off x="2034614" y="4254847"/>
        <a:ext cx="1489616" cy="1489616"/>
      </dsp:txXfrm>
    </dsp:sp>
    <dsp:sp modelId="{67919214-F383-47AF-8E56-494D3AA646D8}">
      <dsp:nvSpPr>
        <dsp:cNvPr id="0" name=""/>
        <dsp:cNvSpPr/>
      </dsp:nvSpPr>
      <dsp:spPr>
        <a:xfrm rot="10028571">
          <a:off x="2453058" y="2959326"/>
          <a:ext cx="351830" cy="5627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9903078"/>
            <a:satOff val="-50433"/>
            <a:lumOff val="93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 rot="10028571">
        <a:off x="2453058" y="2959326"/>
        <a:ext cx="351830" cy="562744"/>
      </dsp:txXfrm>
    </dsp:sp>
    <dsp:sp modelId="{DA54D04D-7560-4001-A062-928C6CCAEDFD}">
      <dsp:nvSpPr>
        <dsp:cNvPr id="0" name=""/>
        <dsp:cNvSpPr/>
      </dsp:nvSpPr>
      <dsp:spPr>
        <a:xfrm>
          <a:off x="824729" y="2737699"/>
          <a:ext cx="1489616" cy="1489616"/>
        </a:xfrm>
        <a:prstGeom prst="ellipse">
          <a:avLst/>
        </a:prstGeom>
        <a:solidFill>
          <a:schemeClr val="accent5">
            <a:hueOff val="9903078"/>
            <a:satOff val="-50433"/>
            <a:lumOff val="93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工艺</a:t>
          </a:r>
          <a:endParaRPr lang="zh-CN" altLang="en-US" sz="3100" kern="1200" dirty="0"/>
        </a:p>
      </dsp:txBody>
      <dsp:txXfrm>
        <a:off x="824729" y="2737699"/>
        <a:ext cx="1489616" cy="1489616"/>
      </dsp:txXfrm>
    </dsp:sp>
    <dsp:sp modelId="{829076C0-8F7A-4B2F-BEB9-311E8EBFEF8A}">
      <dsp:nvSpPr>
        <dsp:cNvPr id="0" name=""/>
        <dsp:cNvSpPr/>
      </dsp:nvSpPr>
      <dsp:spPr>
        <a:xfrm rot="13114286">
          <a:off x="2675026" y="1986818"/>
          <a:ext cx="351830" cy="5627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 rot="13114286">
        <a:off x="2675026" y="1986818"/>
        <a:ext cx="351830" cy="562744"/>
      </dsp:txXfrm>
    </dsp:sp>
    <dsp:sp modelId="{419EE268-64D0-4965-98FF-DCF85524D3B2}">
      <dsp:nvSpPr>
        <dsp:cNvPr id="0" name=""/>
        <dsp:cNvSpPr/>
      </dsp:nvSpPr>
      <dsp:spPr>
        <a:xfrm>
          <a:off x="1256531" y="845847"/>
          <a:ext cx="1489616" cy="1489616"/>
        </a:xfrm>
        <a:prstGeom prst="ellipse">
          <a:avLst/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大小</a:t>
          </a:r>
          <a:endParaRPr lang="zh-CN" altLang="en-US" sz="3100" kern="1200" dirty="0"/>
        </a:p>
      </dsp:txBody>
      <dsp:txXfrm>
        <a:off x="1256531" y="845847"/>
        <a:ext cx="1489616" cy="148961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CA854B-EE90-495F-93A2-7C840CD20C6B}">
      <dsp:nvSpPr>
        <dsp:cNvPr id="0" name=""/>
        <dsp:cNvSpPr/>
      </dsp:nvSpPr>
      <dsp:spPr>
        <a:xfrm>
          <a:off x="3041118" y="1987027"/>
          <a:ext cx="1417113" cy="1417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归类知识</a:t>
          </a:r>
          <a:endParaRPr lang="zh-CN" altLang="en-US" sz="2700" kern="1200" dirty="0"/>
        </a:p>
      </dsp:txBody>
      <dsp:txXfrm>
        <a:off x="3041118" y="1987027"/>
        <a:ext cx="1417113" cy="1417113"/>
      </dsp:txXfrm>
    </dsp:sp>
    <dsp:sp modelId="{13F88B3A-C806-4ED8-8B5B-F6DF64445B15}">
      <dsp:nvSpPr>
        <dsp:cNvPr id="0" name=""/>
        <dsp:cNvSpPr/>
      </dsp:nvSpPr>
      <dsp:spPr>
        <a:xfrm rot="16200000">
          <a:off x="3599402" y="1471090"/>
          <a:ext cx="300545" cy="481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16200000">
        <a:off x="3599402" y="1471090"/>
        <a:ext cx="300545" cy="481818"/>
      </dsp:txXfrm>
    </dsp:sp>
    <dsp:sp modelId="{3A74E683-1FF1-45AA-BD69-7C1C2DA4725E}">
      <dsp:nvSpPr>
        <dsp:cNvPr id="0" name=""/>
        <dsp:cNvSpPr/>
      </dsp:nvSpPr>
      <dsp:spPr>
        <a:xfrm>
          <a:off x="3041118" y="2846"/>
          <a:ext cx="1417113" cy="1417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类注</a:t>
          </a:r>
          <a:endParaRPr lang="zh-CN" altLang="en-US" sz="2700" kern="1200" dirty="0"/>
        </a:p>
      </dsp:txBody>
      <dsp:txXfrm>
        <a:off x="3041118" y="2846"/>
        <a:ext cx="1417113" cy="1417113"/>
      </dsp:txXfrm>
    </dsp:sp>
    <dsp:sp modelId="{02CFE9ED-E118-4DFD-9F31-4B7F26AB242B}">
      <dsp:nvSpPr>
        <dsp:cNvPr id="0" name=""/>
        <dsp:cNvSpPr/>
      </dsp:nvSpPr>
      <dsp:spPr>
        <a:xfrm rot="19800000">
          <a:off x="4451211" y="1962882"/>
          <a:ext cx="300545" cy="481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19800000">
        <a:off x="4451211" y="1962882"/>
        <a:ext cx="300545" cy="481818"/>
      </dsp:txXfrm>
    </dsp:sp>
    <dsp:sp modelId="{935EFD2F-CC03-489E-B427-7D055EBC5283}">
      <dsp:nvSpPr>
        <dsp:cNvPr id="0" name=""/>
        <dsp:cNvSpPr/>
      </dsp:nvSpPr>
      <dsp:spPr>
        <a:xfrm>
          <a:off x="4759469" y="994936"/>
          <a:ext cx="1417113" cy="1417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章注</a:t>
          </a:r>
          <a:endParaRPr lang="zh-CN" altLang="en-US" sz="2700" kern="1200" dirty="0"/>
        </a:p>
      </dsp:txBody>
      <dsp:txXfrm>
        <a:off x="4759469" y="994936"/>
        <a:ext cx="1417113" cy="1417113"/>
      </dsp:txXfrm>
    </dsp:sp>
    <dsp:sp modelId="{9CCDBE5B-BB4D-4AD6-821A-FA166992D500}">
      <dsp:nvSpPr>
        <dsp:cNvPr id="0" name=""/>
        <dsp:cNvSpPr/>
      </dsp:nvSpPr>
      <dsp:spPr>
        <a:xfrm rot="1800000">
          <a:off x="4451211" y="2946466"/>
          <a:ext cx="300545" cy="481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1800000">
        <a:off x="4451211" y="2946466"/>
        <a:ext cx="300545" cy="481818"/>
      </dsp:txXfrm>
    </dsp:sp>
    <dsp:sp modelId="{64BF91F1-1CDD-4352-90AD-92EE031F5F5D}">
      <dsp:nvSpPr>
        <dsp:cNvPr id="0" name=""/>
        <dsp:cNvSpPr/>
      </dsp:nvSpPr>
      <dsp:spPr>
        <a:xfrm>
          <a:off x="4759469" y="2979117"/>
          <a:ext cx="1417113" cy="1417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税目条文</a:t>
          </a:r>
          <a:endParaRPr lang="zh-CN" altLang="en-US" sz="2700" kern="1200" dirty="0"/>
        </a:p>
      </dsp:txBody>
      <dsp:txXfrm>
        <a:off x="4759469" y="2979117"/>
        <a:ext cx="1417113" cy="1417113"/>
      </dsp:txXfrm>
    </dsp:sp>
    <dsp:sp modelId="{7D08868A-926F-435C-8D28-FD8F7D195524}">
      <dsp:nvSpPr>
        <dsp:cNvPr id="0" name=""/>
        <dsp:cNvSpPr/>
      </dsp:nvSpPr>
      <dsp:spPr>
        <a:xfrm rot="5400000">
          <a:off x="3599402" y="3438259"/>
          <a:ext cx="300545" cy="481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5400000">
        <a:off x="3599402" y="3438259"/>
        <a:ext cx="300545" cy="481818"/>
      </dsp:txXfrm>
    </dsp:sp>
    <dsp:sp modelId="{0DC8F157-0091-4242-B065-CE0F0E219644}">
      <dsp:nvSpPr>
        <dsp:cNvPr id="0" name=""/>
        <dsp:cNvSpPr/>
      </dsp:nvSpPr>
      <dsp:spPr>
        <a:xfrm>
          <a:off x="3041118" y="3971208"/>
          <a:ext cx="1417113" cy="1417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子目注释</a:t>
          </a:r>
          <a:endParaRPr lang="zh-CN" altLang="en-US" sz="2700" kern="1200" dirty="0"/>
        </a:p>
      </dsp:txBody>
      <dsp:txXfrm>
        <a:off x="3041118" y="3971208"/>
        <a:ext cx="1417113" cy="1417113"/>
      </dsp:txXfrm>
    </dsp:sp>
    <dsp:sp modelId="{F148D201-166B-47E8-94B2-8A8934F45CAB}">
      <dsp:nvSpPr>
        <dsp:cNvPr id="0" name=""/>
        <dsp:cNvSpPr/>
      </dsp:nvSpPr>
      <dsp:spPr>
        <a:xfrm rot="9000000">
          <a:off x="2747592" y="2946466"/>
          <a:ext cx="300545" cy="481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9000000">
        <a:off x="2747592" y="2946466"/>
        <a:ext cx="300545" cy="481818"/>
      </dsp:txXfrm>
    </dsp:sp>
    <dsp:sp modelId="{4260D855-C24B-47F5-A0A9-3192D3D19817}">
      <dsp:nvSpPr>
        <dsp:cNvPr id="0" name=""/>
        <dsp:cNvSpPr/>
      </dsp:nvSpPr>
      <dsp:spPr>
        <a:xfrm>
          <a:off x="1322767" y="2979117"/>
          <a:ext cx="1417113" cy="1417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归类决定</a:t>
          </a:r>
          <a:endParaRPr lang="zh-CN" altLang="en-US" sz="2700" kern="1200" dirty="0"/>
        </a:p>
      </dsp:txBody>
      <dsp:txXfrm>
        <a:off x="1322767" y="2979117"/>
        <a:ext cx="1417113" cy="1417113"/>
      </dsp:txXfrm>
    </dsp:sp>
    <dsp:sp modelId="{D9F74DFE-7669-4E7E-8322-65378E87CB67}">
      <dsp:nvSpPr>
        <dsp:cNvPr id="0" name=""/>
        <dsp:cNvSpPr/>
      </dsp:nvSpPr>
      <dsp:spPr>
        <a:xfrm rot="12600000">
          <a:off x="2747592" y="1962882"/>
          <a:ext cx="300545" cy="481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900" kern="1200"/>
        </a:p>
      </dsp:txBody>
      <dsp:txXfrm rot="12600000">
        <a:off x="2747592" y="1962882"/>
        <a:ext cx="300545" cy="481818"/>
      </dsp:txXfrm>
    </dsp:sp>
    <dsp:sp modelId="{D3DC7663-CEA2-4F13-870E-C6AA6BC8A4A8}">
      <dsp:nvSpPr>
        <dsp:cNvPr id="0" name=""/>
        <dsp:cNvSpPr/>
      </dsp:nvSpPr>
      <dsp:spPr>
        <a:xfrm>
          <a:off x="1322767" y="994936"/>
          <a:ext cx="1417113" cy="14171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/>
            <a:t>品目注释</a:t>
          </a:r>
          <a:endParaRPr lang="zh-CN" altLang="en-US" sz="2700" kern="1200" dirty="0"/>
        </a:p>
      </dsp:txBody>
      <dsp:txXfrm>
        <a:off x="1322767" y="994936"/>
        <a:ext cx="1417113" cy="141711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9967E3-74B0-44BC-9B1E-40ABE5EBDA20}">
      <dsp:nvSpPr>
        <dsp:cNvPr id="0" name=""/>
        <dsp:cNvSpPr/>
      </dsp:nvSpPr>
      <dsp:spPr>
        <a:xfrm>
          <a:off x="3509645" y="2160270"/>
          <a:ext cx="2640330" cy="264033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政策载体</a:t>
          </a:r>
          <a:endParaRPr lang="zh-CN" altLang="en-US" sz="2400" kern="1200" dirty="0"/>
        </a:p>
      </dsp:txBody>
      <dsp:txXfrm>
        <a:off x="3509645" y="2160270"/>
        <a:ext cx="2640330" cy="2640330"/>
      </dsp:txXfrm>
    </dsp:sp>
    <dsp:sp modelId="{72A44FEA-4B8C-407B-BA4F-5C61F8A77A62}">
      <dsp:nvSpPr>
        <dsp:cNvPr id="0" name=""/>
        <dsp:cNvSpPr/>
      </dsp:nvSpPr>
      <dsp:spPr>
        <a:xfrm>
          <a:off x="1973452" y="1536192"/>
          <a:ext cx="1920240" cy="192024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统计基础</a:t>
          </a:r>
          <a:endParaRPr lang="zh-CN" altLang="en-US" sz="2400" kern="1200" dirty="0"/>
        </a:p>
      </dsp:txBody>
      <dsp:txXfrm>
        <a:off x="1973452" y="1536192"/>
        <a:ext cx="1920240" cy="1920240"/>
      </dsp:txXfrm>
    </dsp:sp>
    <dsp:sp modelId="{784F88F6-8A24-4B8E-A2F9-F1830B1044C9}">
      <dsp:nvSpPr>
        <dsp:cNvPr id="0" name=""/>
        <dsp:cNvSpPr/>
      </dsp:nvSpPr>
      <dsp:spPr>
        <a:xfrm rot="20700000">
          <a:off x="3048983" y="211422"/>
          <a:ext cx="1881443" cy="188144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行业</a:t>
          </a:r>
          <a:endParaRPr lang="en-US" altLang="zh-CN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分析</a:t>
          </a:r>
          <a:endParaRPr lang="zh-CN" altLang="en-US" sz="2400" kern="1200" dirty="0"/>
        </a:p>
      </dsp:txBody>
      <dsp:txXfrm>
        <a:off x="3461639" y="624077"/>
        <a:ext cx="1056132" cy="1056132"/>
      </dsp:txXfrm>
    </dsp:sp>
    <dsp:sp modelId="{1205EB29-F7FC-4FE1-B152-353A87A5F3EF}">
      <dsp:nvSpPr>
        <dsp:cNvPr id="0" name=""/>
        <dsp:cNvSpPr/>
      </dsp:nvSpPr>
      <dsp:spPr>
        <a:xfrm>
          <a:off x="3313332" y="1758021"/>
          <a:ext cx="3379622" cy="3379622"/>
        </a:xfrm>
        <a:prstGeom prst="circularArrow">
          <a:avLst>
            <a:gd name="adj1" fmla="val 4687"/>
            <a:gd name="adj2" fmla="val 299029"/>
            <a:gd name="adj3" fmla="val 2528961"/>
            <a:gd name="adj4" fmla="val 1583398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6E92C-331D-4F54-9BF5-BCFE37FA8587}">
      <dsp:nvSpPr>
        <dsp:cNvPr id="0" name=""/>
        <dsp:cNvSpPr/>
      </dsp:nvSpPr>
      <dsp:spPr>
        <a:xfrm>
          <a:off x="1633382" y="1108713"/>
          <a:ext cx="2455506" cy="245550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9128B-F2D7-4F4E-8666-70D341AC7350}">
      <dsp:nvSpPr>
        <dsp:cNvPr id="0" name=""/>
        <dsp:cNvSpPr/>
      </dsp:nvSpPr>
      <dsp:spPr>
        <a:xfrm>
          <a:off x="2613786" y="-203286"/>
          <a:ext cx="2647530" cy="264753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0D2BB3-0129-4A72-B092-9BCD6AAFFF45}">
      <dsp:nvSpPr>
        <dsp:cNvPr id="0" name=""/>
        <dsp:cNvSpPr/>
      </dsp:nvSpPr>
      <dsp:spPr>
        <a:xfrm>
          <a:off x="1349374" y="0"/>
          <a:ext cx="4800600" cy="48006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A9BA2-5A7E-4E34-ABE3-92B7CD632F8A}">
      <dsp:nvSpPr>
        <dsp:cNvPr id="0" name=""/>
        <dsp:cNvSpPr/>
      </dsp:nvSpPr>
      <dsp:spPr>
        <a:xfrm>
          <a:off x="1661413" y="312039"/>
          <a:ext cx="192024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100" kern="1200" smtClean="0"/>
            <a:t>错误政策</a:t>
          </a:r>
          <a:endParaRPr lang="zh-CN" altLang="en-US" sz="4100" kern="1200" dirty="0"/>
        </a:p>
      </dsp:txBody>
      <dsp:txXfrm>
        <a:off x="1661413" y="312039"/>
        <a:ext cx="1920240" cy="1920240"/>
      </dsp:txXfrm>
    </dsp:sp>
    <dsp:sp modelId="{B3452A12-138B-4764-8EFE-27473BCD59EE}">
      <dsp:nvSpPr>
        <dsp:cNvPr id="0" name=""/>
        <dsp:cNvSpPr/>
      </dsp:nvSpPr>
      <dsp:spPr>
        <a:xfrm>
          <a:off x="3917696" y="312039"/>
          <a:ext cx="192024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100" kern="1200" dirty="0" smtClean="0"/>
            <a:t>税款流失</a:t>
          </a:r>
          <a:endParaRPr lang="zh-CN" altLang="en-US" sz="4100" kern="1200" dirty="0"/>
        </a:p>
      </dsp:txBody>
      <dsp:txXfrm>
        <a:off x="3917696" y="312039"/>
        <a:ext cx="1920240" cy="1920240"/>
      </dsp:txXfrm>
    </dsp:sp>
    <dsp:sp modelId="{8A94A772-30B1-45D1-8E4F-C2C1180783F2}">
      <dsp:nvSpPr>
        <dsp:cNvPr id="0" name=""/>
        <dsp:cNvSpPr/>
      </dsp:nvSpPr>
      <dsp:spPr>
        <a:xfrm>
          <a:off x="1661413" y="2568320"/>
          <a:ext cx="192024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100" kern="1200" dirty="0" smtClean="0"/>
            <a:t>走私案件</a:t>
          </a:r>
          <a:endParaRPr lang="zh-CN" altLang="en-US" sz="4100" kern="1200" dirty="0"/>
        </a:p>
      </dsp:txBody>
      <dsp:txXfrm>
        <a:off x="1661413" y="2568320"/>
        <a:ext cx="1920240" cy="1920240"/>
      </dsp:txXfrm>
    </dsp:sp>
    <dsp:sp modelId="{A38DF71F-9540-49C8-A336-1566CA5468B1}">
      <dsp:nvSpPr>
        <dsp:cNvPr id="0" name=""/>
        <dsp:cNvSpPr/>
      </dsp:nvSpPr>
      <dsp:spPr>
        <a:xfrm>
          <a:off x="3917696" y="2568320"/>
          <a:ext cx="1920240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100" kern="1200" dirty="0" smtClean="0"/>
            <a:t>数据失真</a:t>
          </a:r>
          <a:endParaRPr lang="zh-CN" altLang="en-US" sz="4100" kern="1200" dirty="0"/>
        </a:p>
      </dsp:txBody>
      <dsp:txXfrm>
        <a:off x="3917696" y="2568320"/>
        <a:ext cx="1920240" cy="19202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393767-FC6C-42BD-B21F-F8C8E6FFD040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材料</a:t>
          </a:r>
          <a:endParaRPr lang="zh-CN" altLang="en-US" sz="2300" kern="1200" dirty="0"/>
        </a:p>
      </dsp:txBody>
      <dsp:txXfrm rot="5400000">
        <a:off x="-222646" y="223826"/>
        <a:ext cx="1484312" cy="1039018"/>
      </dsp:txXfrm>
    </dsp:sp>
    <dsp:sp modelId="{322C6CE3-57FD-4CAE-8BBC-7F7CA6144C56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200" kern="1200" dirty="0" smtClean="0"/>
            <a:t>成分、比例</a:t>
          </a:r>
          <a:endParaRPr lang="zh-CN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200" kern="1200" dirty="0" smtClean="0"/>
            <a:t>工艺、用途</a:t>
          </a:r>
          <a:endParaRPr lang="zh-CN" altLang="en-US" sz="2200" kern="1200" dirty="0"/>
        </a:p>
      </dsp:txBody>
      <dsp:txXfrm rot="5400000">
        <a:off x="3085107" y="-2044909"/>
        <a:ext cx="964803" cy="5056981"/>
      </dsp:txXfrm>
    </dsp:sp>
    <dsp:sp modelId="{21B879FE-0C71-4B9B-BA1E-BE4B75496E36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机电</a:t>
          </a:r>
          <a:endParaRPr lang="zh-CN" altLang="en-US" sz="2300" kern="1200" dirty="0"/>
        </a:p>
      </dsp:txBody>
      <dsp:txXfrm rot="5400000">
        <a:off x="-222646" y="1512490"/>
        <a:ext cx="1484312" cy="1039018"/>
      </dsp:txXfrm>
    </dsp:sp>
    <dsp:sp modelId="{BA045CD8-99AA-487A-98B1-9B55B408E9DD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200" kern="1200" dirty="0" smtClean="0"/>
            <a:t>结构、原理</a:t>
          </a:r>
          <a:endParaRPr lang="zh-CN" alt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200" kern="1200" dirty="0" smtClean="0"/>
            <a:t>功能、用途</a:t>
          </a:r>
          <a:endParaRPr lang="zh-CN" altLang="en-US" sz="2200" kern="1200" dirty="0"/>
        </a:p>
      </dsp:txBody>
      <dsp:txXfrm rot="5400000">
        <a:off x="3085107" y="-756245"/>
        <a:ext cx="964803" cy="5056981"/>
      </dsp:txXfrm>
    </dsp:sp>
    <dsp:sp modelId="{BC2136EF-9DB2-4590-AF5F-51FA83B5E85A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/>
            <a:t>其他</a:t>
          </a:r>
          <a:endParaRPr lang="zh-CN" altLang="en-US" sz="2300" kern="1200" dirty="0"/>
        </a:p>
      </dsp:txBody>
      <dsp:txXfrm rot="5400000">
        <a:off x="-222646" y="2801154"/>
        <a:ext cx="1484312" cy="1039018"/>
      </dsp:txXfrm>
    </dsp:sp>
    <dsp:sp modelId="{F4F55A71-464C-4B13-8A6B-3C51931D1368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200" kern="1200" dirty="0" smtClean="0"/>
            <a:t>……</a:t>
          </a:r>
          <a:endParaRPr lang="zh-CN" altLang="en-US" sz="2200" kern="1200" dirty="0"/>
        </a:p>
      </dsp:txBody>
      <dsp:txXfrm rot="5400000">
        <a:off x="3085107" y="532418"/>
        <a:ext cx="964803" cy="505698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FC03D5-8F7F-4894-82B8-ACDBFC039F27}">
      <dsp:nvSpPr>
        <dsp:cNvPr id="0" name=""/>
        <dsp:cNvSpPr/>
      </dsp:nvSpPr>
      <dsp:spPr>
        <a:xfrm>
          <a:off x="2418258" y="1068883"/>
          <a:ext cx="2662832" cy="26628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100" kern="1200" dirty="0" smtClean="0"/>
            <a:t>商品归类</a:t>
          </a:r>
          <a:endParaRPr lang="zh-CN" altLang="en-US" sz="5100" kern="1200" dirty="0"/>
        </a:p>
      </dsp:txBody>
      <dsp:txXfrm>
        <a:off x="2418258" y="1068883"/>
        <a:ext cx="2662832" cy="2662832"/>
      </dsp:txXfrm>
    </dsp:sp>
    <dsp:sp modelId="{4B8D49EB-E64B-4EC7-B101-2E815B971232}">
      <dsp:nvSpPr>
        <dsp:cNvPr id="0" name=""/>
        <dsp:cNvSpPr/>
      </dsp:nvSpPr>
      <dsp:spPr>
        <a:xfrm>
          <a:off x="3083966" y="475"/>
          <a:ext cx="1331416" cy="13314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多看</a:t>
          </a:r>
          <a:endParaRPr lang="zh-CN" altLang="en-US" sz="3300" kern="1200" dirty="0"/>
        </a:p>
      </dsp:txBody>
      <dsp:txXfrm>
        <a:off x="3083966" y="475"/>
        <a:ext cx="1331416" cy="1331416"/>
      </dsp:txXfrm>
    </dsp:sp>
    <dsp:sp modelId="{1AE0FBDA-83A8-4733-9677-88562A0F9C94}">
      <dsp:nvSpPr>
        <dsp:cNvPr id="0" name=""/>
        <dsp:cNvSpPr/>
      </dsp:nvSpPr>
      <dsp:spPr>
        <a:xfrm>
          <a:off x="4818083" y="1734591"/>
          <a:ext cx="1331416" cy="13314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smtClean="0"/>
            <a:t>多问</a:t>
          </a:r>
          <a:endParaRPr lang="zh-CN" altLang="en-US" sz="3300" kern="1200"/>
        </a:p>
      </dsp:txBody>
      <dsp:txXfrm>
        <a:off x="4818083" y="1734591"/>
        <a:ext cx="1331416" cy="1331416"/>
      </dsp:txXfrm>
    </dsp:sp>
    <dsp:sp modelId="{678E9B34-764A-40EA-85F0-F7415F77F303}">
      <dsp:nvSpPr>
        <dsp:cNvPr id="0" name=""/>
        <dsp:cNvSpPr/>
      </dsp:nvSpPr>
      <dsp:spPr>
        <a:xfrm>
          <a:off x="3083966" y="3468708"/>
          <a:ext cx="1331416" cy="13314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多听</a:t>
          </a:r>
          <a:endParaRPr lang="zh-CN" altLang="en-US" sz="3300" kern="1200" dirty="0"/>
        </a:p>
      </dsp:txBody>
      <dsp:txXfrm>
        <a:off x="3083966" y="3468708"/>
        <a:ext cx="1331416" cy="1331416"/>
      </dsp:txXfrm>
    </dsp:sp>
    <dsp:sp modelId="{B01F2ED1-85A1-4739-A637-C28B624648A1}">
      <dsp:nvSpPr>
        <dsp:cNvPr id="0" name=""/>
        <dsp:cNvSpPr/>
      </dsp:nvSpPr>
      <dsp:spPr>
        <a:xfrm>
          <a:off x="1349850" y="1734591"/>
          <a:ext cx="1331416" cy="13314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多想</a:t>
          </a:r>
          <a:endParaRPr lang="zh-CN" altLang="en-US" sz="3300" kern="1200" dirty="0"/>
        </a:p>
      </dsp:txBody>
      <dsp:txXfrm>
        <a:off x="1349850" y="1734591"/>
        <a:ext cx="1331416" cy="1331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7BB5AE1-8DC1-4A36-9F1C-B2A6B850F844}" type="datetimeFigureOut">
              <a:rPr lang="zh-CN" altLang="en-US" smtClean="0"/>
              <a:pPr/>
              <a:t>2019/7/8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D7A8CF7-C1EE-4037-9DCF-9428FAE2046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商品归类介绍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32560" y="4286256"/>
            <a:ext cx="7406640" cy="1643074"/>
          </a:xfrm>
        </p:spPr>
        <p:txBody>
          <a:bodyPr/>
          <a:lstStyle/>
          <a:p>
            <a:pPr algn="ctr"/>
            <a:r>
              <a:rPr lang="zh-CN" altLang="en-US" dirty="0" smtClean="0"/>
              <a:t>福强海关 减免税管理科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余文涛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如何做好商品归类工作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提纲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、商品归类是什么？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500042"/>
          <a:ext cx="7499350" cy="5748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1435100" y="857232"/>
          <a:ext cx="7499350" cy="539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、商品归类的重要性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归类错误的后果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、商品归类如何确定</a:t>
            </a:r>
            <a:endParaRPr lang="zh-CN" altLang="en-US" dirty="0"/>
          </a:p>
        </p:txBody>
      </p:sp>
      <p:graphicFrame>
        <p:nvGraphicFramePr>
          <p:cNvPr id="5" name="图示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商品归类现状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447800"/>
            <a:ext cx="7065482" cy="4695844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一是归类从业人员参差不齐。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二是商品描述不准确。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三是后续归类审查越来越多。</a:t>
            </a:r>
            <a:endParaRPr lang="en-US" altLang="zh-CN" dirty="0" smtClean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</TotalTime>
  <Words>158</Words>
  <Application>Microsoft Office PowerPoint</Application>
  <PresentationFormat>全屏显示(4:3)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夏至</vt:lpstr>
      <vt:lpstr>商品归类介绍</vt:lpstr>
      <vt:lpstr>提纲</vt:lpstr>
      <vt:lpstr>1、商品归类是什么？</vt:lpstr>
      <vt:lpstr>幻灯片 4</vt:lpstr>
      <vt:lpstr>幻灯片 5</vt:lpstr>
      <vt:lpstr>2、商品归类的重要性</vt:lpstr>
      <vt:lpstr>归类错误的后果</vt:lpstr>
      <vt:lpstr>3、商品归类如何确定</vt:lpstr>
      <vt:lpstr>4.商品归类现状</vt:lpstr>
      <vt:lpstr>5.如何做好商品归类工作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商品归类介绍</dc:title>
  <dc:creator>SZHG</dc:creator>
  <cp:lastModifiedBy>SZHG</cp:lastModifiedBy>
  <cp:revision>13</cp:revision>
  <dcterms:created xsi:type="dcterms:W3CDTF">2019-02-19T06:09:55Z</dcterms:created>
  <dcterms:modified xsi:type="dcterms:W3CDTF">2019-07-08T08:49:43Z</dcterms:modified>
</cp:coreProperties>
</file>